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8B52A-652C-4B42-96ED-8CEAB7A5C6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D7C0DF-7AEF-423A-A73D-CE72FD77F277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effectiveness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F59D9430-3304-4A4D-9414-802FA6744680}" type="parTrans" cxnId="{50E0AC06-CFC1-4FD7-A483-3FD2B789255F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3535CEC-675B-4ED1-BF25-082AC9EC227C}" type="sibTrans" cxnId="{50E0AC06-CFC1-4FD7-A483-3FD2B789255F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BAA86E0-CFAC-48FC-9100-364BAA269E37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accountability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3A1B7998-244B-4D3E-A9D7-F3C6095BEE84}" type="parTrans" cxnId="{6C25CB5D-64DA-43B4-9922-B2AB82C95425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13E20D9-2386-4B84-A2DD-CB8C9E23DDED}" type="sibTrans" cxnId="{6C25CB5D-64DA-43B4-9922-B2AB82C95425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B4BC6ED2-2F87-4CDB-BCEE-034A96532306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transparency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F466ECC7-5962-44AA-BA52-F3F150D14F1A}" type="parTrans" cxnId="{EE9F516B-802F-4DEA-8170-44FD912E5FF0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7CDB85C4-4802-4C15-96E8-DD0928C4BB80}" type="sibTrans" cxnId="{EE9F516B-802F-4DEA-8170-44FD912E5FF0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6CC72E2E-8ECF-46E5-A1D0-2AFE837D4ADC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equity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CE56C254-099B-4DF0-8623-88CCAA1BE486}" type="parTrans" cxnId="{93AFFB5B-EB73-4671-BBD4-CB6DCED241ED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233C87CE-434C-41A7-8B9C-7BD68FC45103}" type="sibTrans" cxnId="{93AFFB5B-EB73-4671-BBD4-CB6DCED241ED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7CC09F26-F42B-4AEB-A3EA-EB8D6D273FBA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democracy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F39D502E-53B8-4987-AF9F-D3D1E880B066}" type="parTrans" cxnId="{C0E621FD-4AA6-444B-8747-E2257EBB12E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8A5DD740-8C34-442B-884D-0191CDA3509E}" type="sibTrans" cxnId="{C0E621FD-4AA6-444B-8747-E2257EBB12E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66CD554F-5E9B-4B0D-8F90-FCF186CA2EDF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responsibility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AA73331-EF4C-4CC0-A52B-BBF3C64C6A14}" type="parTrans" cxnId="{3A934444-A980-4985-9864-892B199C84F3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7706F6BC-F4B0-4179-BA43-D42BD8DD2665}" type="sibTrans" cxnId="{3A934444-A980-4985-9864-892B199C84F3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AB13A2D3-247E-4D17-A345-0E62E56DB68B}">
      <dgm:prSet phldrT="[Text]"/>
      <dgm:spPr/>
      <dgm:t>
        <a:bodyPr/>
        <a:lstStyle/>
        <a:p>
          <a:r>
            <a:rPr lang="en-GB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6348FDBA-0B53-4E58-9781-FC452E30DCCA}" type="parTrans" cxnId="{FBF862C2-E572-44E0-8B40-D281F1C0E52D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1EDB4323-A8FB-4339-89D4-4EF170C355AC}" type="sibTrans" cxnId="{FBF862C2-E572-44E0-8B40-D281F1C0E52D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4AC5E61C-4FFE-4CF4-8A1A-A2D40A0260CE}" type="pres">
      <dgm:prSet presAssocID="{3978B52A-652C-4B42-96ED-8CEAB7A5C6C5}" presName="vert0" presStyleCnt="0">
        <dgm:presLayoutVars>
          <dgm:dir/>
          <dgm:animOne val="branch"/>
          <dgm:animLvl val="lvl"/>
        </dgm:presLayoutVars>
      </dgm:prSet>
      <dgm:spPr/>
    </dgm:pt>
    <dgm:pt modelId="{9BAF0E82-0C46-46C3-B722-89175294FB64}" type="pres">
      <dgm:prSet presAssocID="{D0D7C0DF-7AEF-423A-A73D-CE72FD77F277}" presName="thickLine" presStyleLbl="alignNode1" presStyleIdx="0" presStyleCnt="7"/>
      <dgm:spPr/>
    </dgm:pt>
    <dgm:pt modelId="{0BDA93D2-A3AB-48B8-8E2E-7CE8C9722DE7}" type="pres">
      <dgm:prSet presAssocID="{D0D7C0DF-7AEF-423A-A73D-CE72FD77F277}" presName="horz1" presStyleCnt="0"/>
      <dgm:spPr/>
    </dgm:pt>
    <dgm:pt modelId="{70E1547E-49C0-498D-9711-90A03FF88EDB}" type="pres">
      <dgm:prSet presAssocID="{D0D7C0DF-7AEF-423A-A73D-CE72FD77F277}" presName="tx1" presStyleLbl="revTx" presStyleIdx="0" presStyleCnt="7"/>
      <dgm:spPr/>
    </dgm:pt>
    <dgm:pt modelId="{132D9ADD-B267-4716-8CD8-3F03DE37844D}" type="pres">
      <dgm:prSet presAssocID="{D0D7C0DF-7AEF-423A-A73D-CE72FD77F277}" presName="vert1" presStyleCnt="0"/>
      <dgm:spPr/>
    </dgm:pt>
    <dgm:pt modelId="{C6B36E47-BB6E-49C7-B865-58F4834BE43B}" type="pres">
      <dgm:prSet presAssocID="{DBAA86E0-CFAC-48FC-9100-364BAA269E37}" presName="thickLine" presStyleLbl="alignNode1" presStyleIdx="1" presStyleCnt="7"/>
      <dgm:spPr/>
    </dgm:pt>
    <dgm:pt modelId="{32CE37C2-C7F0-417C-9C2A-378D5A95836F}" type="pres">
      <dgm:prSet presAssocID="{DBAA86E0-CFAC-48FC-9100-364BAA269E37}" presName="horz1" presStyleCnt="0"/>
      <dgm:spPr/>
    </dgm:pt>
    <dgm:pt modelId="{B36FCA7E-3708-42CD-AB62-268B0B3925D3}" type="pres">
      <dgm:prSet presAssocID="{DBAA86E0-CFAC-48FC-9100-364BAA269E37}" presName="tx1" presStyleLbl="revTx" presStyleIdx="1" presStyleCnt="7"/>
      <dgm:spPr/>
    </dgm:pt>
    <dgm:pt modelId="{363116F6-F5F4-42C9-8D18-0DE14B6F670B}" type="pres">
      <dgm:prSet presAssocID="{DBAA86E0-CFAC-48FC-9100-364BAA269E37}" presName="vert1" presStyleCnt="0"/>
      <dgm:spPr/>
    </dgm:pt>
    <dgm:pt modelId="{B4616762-445A-4CD2-8D6D-5C7ADD0B3E01}" type="pres">
      <dgm:prSet presAssocID="{B4BC6ED2-2F87-4CDB-BCEE-034A96532306}" presName="thickLine" presStyleLbl="alignNode1" presStyleIdx="2" presStyleCnt="7"/>
      <dgm:spPr/>
    </dgm:pt>
    <dgm:pt modelId="{46E9FB24-BF22-43E3-8DCE-3B2CFAB6ECD4}" type="pres">
      <dgm:prSet presAssocID="{B4BC6ED2-2F87-4CDB-BCEE-034A96532306}" presName="horz1" presStyleCnt="0"/>
      <dgm:spPr/>
    </dgm:pt>
    <dgm:pt modelId="{D4586B45-4056-4CE8-B734-FBA14215E87E}" type="pres">
      <dgm:prSet presAssocID="{B4BC6ED2-2F87-4CDB-BCEE-034A96532306}" presName="tx1" presStyleLbl="revTx" presStyleIdx="2" presStyleCnt="7"/>
      <dgm:spPr/>
    </dgm:pt>
    <dgm:pt modelId="{8D489720-790C-4F02-89C3-021661DEC9C7}" type="pres">
      <dgm:prSet presAssocID="{B4BC6ED2-2F87-4CDB-BCEE-034A96532306}" presName="vert1" presStyleCnt="0"/>
      <dgm:spPr/>
    </dgm:pt>
    <dgm:pt modelId="{7D715076-561A-438E-A9EA-7051F420249F}" type="pres">
      <dgm:prSet presAssocID="{6CC72E2E-8ECF-46E5-A1D0-2AFE837D4ADC}" presName="thickLine" presStyleLbl="alignNode1" presStyleIdx="3" presStyleCnt="7"/>
      <dgm:spPr/>
    </dgm:pt>
    <dgm:pt modelId="{0295110C-FB4D-4DDC-8F9D-A74A732661B1}" type="pres">
      <dgm:prSet presAssocID="{6CC72E2E-8ECF-46E5-A1D0-2AFE837D4ADC}" presName="horz1" presStyleCnt="0"/>
      <dgm:spPr/>
    </dgm:pt>
    <dgm:pt modelId="{18592702-7507-4C5D-83A8-D92B10944FC5}" type="pres">
      <dgm:prSet presAssocID="{6CC72E2E-8ECF-46E5-A1D0-2AFE837D4ADC}" presName="tx1" presStyleLbl="revTx" presStyleIdx="3" presStyleCnt="7"/>
      <dgm:spPr/>
    </dgm:pt>
    <dgm:pt modelId="{17247C12-6AB0-4A42-8F8A-4162922661BF}" type="pres">
      <dgm:prSet presAssocID="{6CC72E2E-8ECF-46E5-A1D0-2AFE837D4ADC}" presName="vert1" presStyleCnt="0"/>
      <dgm:spPr/>
    </dgm:pt>
    <dgm:pt modelId="{283A4241-12A3-4A9C-B7CE-53C2879D339E}" type="pres">
      <dgm:prSet presAssocID="{7CC09F26-F42B-4AEB-A3EA-EB8D6D273FBA}" presName="thickLine" presStyleLbl="alignNode1" presStyleIdx="4" presStyleCnt="7"/>
      <dgm:spPr/>
    </dgm:pt>
    <dgm:pt modelId="{7872B7CD-D01B-49A5-9F14-C548EAB20AEF}" type="pres">
      <dgm:prSet presAssocID="{7CC09F26-F42B-4AEB-A3EA-EB8D6D273FBA}" presName="horz1" presStyleCnt="0"/>
      <dgm:spPr/>
    </dgm:pt>
    <dgm:pt modelId="{C36C2B8D-45B3-4AB8-8D39-566AA2739500}" type="pres">
      <dgm:prSet presAssocID="{7CC09F26-F42B-4AEB-A3EA-EB8D6D273FBA}" presName="tx1" presStyleLbl="revTx" presStyleIdx="4" presStyleCnt="7"/>
      <dgm:spPr/>
    </dgm:pt>
    <dgm:pt modelId="{5418A427-F01D-4C35-B843-11EF570F1D99}" type="pres">
      <dgm:prSet presAssocID="{7CC09F26-F42B-4AEB-A3EA-EB8D6D273FBA}" presName="vert1" presStyleCnt="0"/>
      <dgm:spPr/>
    </dgm:pt>
    <dgm:pt modelId="{B4CB50B2-D233-4AD4-8963-9B8F09209CBB}" type="pres">
      <dgm:prSet presAssocID="{66CD554F-5E9B-4B0D-8F90-FCF186CA2EDF}" presName="thickLine" presStyleLbl="alignNode1" presStyleIdx="5" presStyleCnt="7"/>
      <dgm:spPr/>
    </dgm:pt>
    <dgm:pt modelId="{B74B0E7B-2AFD-4445-8F1A-02A20087F61D}" type="pres">
      <dgm:prSet presAssocID="{66CD554F-5E9B-4B0D-8F90-FCF186CA2EDF}" presName="horz1" presStyleCnt="0"/>
      <dgm:spPr/>
    </dgm:pt>
    <dgm:pt modelId="{0DAA1030-9218-452E-AFE4-1B31332FC822}" type="pres">
      <dgm:prSet presAssocID="{66CD554F-5E9B-4B0D-8F90-FCF186CA2EDF}" presName="tx1" presStyleLbl="revTx" presStyleIdx="5" presStyleCnt="7"/>
      <dgm:spPr/>
    </dgm:pt>
    <dgm:pt modelId="{AC824577-5386-4243-9FDA-828F91235D5A}" type="pres">
      <dgm:prSet presAssocID="{66CD554F-5E9B-4B0D-8F90-FCF186CA2EDF}" presName="vert1" presStyleCnt="0"/>
      <dgm:spPr/>
    </dgm:pt>
    <dgm:pt modelId="{DC15F972-EEDC-4859-A65A-D7F27574DF7C}" type="pres">
      <dgm:prSet presAssocID="{AB13A2D3-247E-4D17-A345-0E62E56DB68B}" presName="thickLine" presStyleLbl="alignNode1" presStyleIdx="6" presStyleCnt="7"/>
      <dgm:spPr/>
    </dgm:pt>
    <dgm:pt modelId="{4C21D006-2EAF-4A7E-A28C-62123D17D553}" type="pres">
      <dgm:prSet presAssocID="{AB13A2D3-247E-4D17-A345-0E62E56DB68B}" presName="horz1" presStyleCnt="0"/>
      <dgm:spPr/>
    </dgm:pt>
    <dgm:pt modelId="{00EFE62B-E331-4BB9-A9E0-7ED65F7596D0}" type="pres">
      <dgm:prSet presAssocID="{AB13A2D3-247E-4D17-A345-0E62E56DB68B}" presName="tx1" presStyleLbl="revTx" presStyleIdx="6" presStyleCnt="7"/>
      <dgm:spPr/>
    </dgm:pt>
    <dgm:pt modelId="{BC4858B1-3148-481E-91AA-E588DE8C7B5D}" type="pres">
      <dgm:prSet presAssocID="{AB13A2D3-247E-4D17-A345-0E62E56DB68B}" presName="vert1" presStyleCnt="0"/>
      <dgm:spPr/>
    </dgm:pt>
  </dgm:ptLst>
  <dgm:cxnLst>
    <dgm:cxn modelId="{B1D83805-4389-4C14-809B-F6E510B8B1D2}" type="presOf" srcId="{D0D7C0DF-7AEF-423A-A73D-CE72FD77F277}" destId="{70E1547E-49C0-498D-9711-90A03FF88EDB}" srcOrd="0" destOrd="0" presId="urn:microsoft.com/office/officeart/2008/layout/LinedList"/>
    <dgm:cxn modelId="{50E0AC06-CFC1-4FD7-A483-3FD2B789255F}" srcId="{3978B52A-652C-4B42-96ED-8CEAB7A5C6C5}" destId="{D0D7C0DF-7AEF-423A-A73D-CE72FD77F277}" srcOrd="0" destOrd="0" parTransId="{F59D9430-3304-4A4D-9414-802FA6744680}" sibTransId="{D3535CEC-675B-4ED1-BF25-082AC9EC227C}"/>
    <dgm:cxn modelId="{35040E27-5EE7-4FDF-8758-593549164AB4}" type="presOf" srcId="{B4BC6ED2-2F87-4CDB-BCEE-034A96532306}" destId="{D4586B45-4056-4CE8-B734-FBA14215E87E}" srcOrd="0" destOrd="0" presId="urn:microsoft.com/office/officeart/2008/layout/LinedList"/>
    <dgm:cxn modelId="{2D553C2B-5C7C-4DCC-8B3E-17A5F2993260}" type="presOf" srcId="{66CD554F-5E9B-4B0D-8F90-FCF186CA2EDF}" destId="{0DAA1030-9218-452E-AFE4-1B31332FC822}" srcOrd="0" destOrd="0" presId="urn:microsoft.com/office/officeart/2008/layout/LinedList"/>
    <dgm:cxn modelId="{F3CEA240-84E6-4682-A51A-CE7C467A9668}" type="presOf" srcId="{AB13A2D3-247E-4D17-A345-0E62E56DB68B}" destId="{00EFE62B-E331-4BB9-A9E0-7ED65F7596D0}" srcOrd="0" destOrd="0" presId="urn:microsoft.com/office/officeart/2008/layout/LinedList"/>
    <dgm:cxn modelId="{93AFFB5B-EB73-4671-BBD4-CB6DCED241ED}" srcId="{3978B52A-652C-4B42-96ED-8CEAB7A5C6C5}" destId="{6CC72E2E-8ECF-46E5-A1D0-2AFE837D4ADC}" srcOrd="3" destOrd="0" parTransId="{CE56C254-099B-4DF0-8623-88CCAA1BE486}" sibTransId="{233C87CE-434C-41A7-8B9C-7BD68FC45103}"/>
    <dgm:cxn modelId="{6C25CB5D-64DA-43B4-9922-B2AB82C95425}" srcId="{3978B52A-652C-4B42-96ED-8CEAB7A5C6C5}" destId="{DBAA86E0-CFAC-48FC-9100-364BAA269E37}" srcOrd="1" destOrd="0" parTransId="{3A1B7998-244B-4D3E-A9D7-F3C6095BEE84}" sibTransId="{913E20D9-2386-4B84-A2DD-CB8C9E23DDED}"/>
    <dgm:cxn modelId="{3A934444-A980-4985-9864-892B199C84F3}" srcId="{3978B52A-652C-4B42-96ED-8CEAB7A5C6C5}" destId="{66CD554F-5E9B-4B0D-8F90-FCF186CA2EDF}" srcOrd="5" destOrd="0" parTransId="{DAA73331-EF4C-4CC0-A52B-BBF3C64C6A14}" sibTransId="{7706F6BC-F4B0-4179-BA43-D42BD8DD2665}"/>
    <dgm:cxn modelId="{EE9F516B-802F-4DEA-8170-44FD912E5FF0}" srcId="{3978B52A-652C-4B42-96ED-8CEAB7A5C6C5}" destId="{B4BC6ED2-2F87-4CDB-BCEE-034A96532306}" srcOrd="2" destOrd="0" parTransId="{F466ECC7-5962-44AA-BA52-F3F150D14F1A}" sibTransId="{7CDB85C4-4802-4C15-96E8-DD0928C4BB80}"/>
    <dgm:cxn modelId="{669B0A86-F767-4DEB-9234-56E9F18DE66A}" type="presOf" srcId="{7CC09F26-F42B-4AEB-A3EA-EB8D6D273FBA}" destId="{C36C2B8D-45B3-4AB8-8D39-566AA2739500}" srcOrd="0" destOrd="0" presId="urn:microsoft.com/office/officeart/2008/layout/LinedList"/>
    <dgm:cxn modelId="{CA85F79A-8B32-48C8-9760-1F840F7F9C5A}" type="presOf" srcId="{6CC72E2E-8ECF-46E5-A1D0-2AFE837D4ADC}" destId="{18592702-7507-4C5D-83A8-D92B10944FC5}" srcOrd="0" destOrd="0" presId="urn:microsoft.com/office/officeart/2008/layout/LinedList"/>
    <dgm:cxn modelId="{141842A6-5285-44A1-98EF-E0F45EF682CB}" type="presOf" srcId="{3978B52A-652C-4B42-96ED-8CEAB7A5C6C5}" destId="{4AC5E61C-4FFE-4CF4-8A1A-A2D40A0260CE}" srcOrd="0" destOrd="0" presId="urn:microsoft.com/office/officeart/2008/layout/LinedList"/>
    <dgm:cxn modelId="{FBF862C2-E572-44E0-8B40-D281F1C0E52D}" srcId="{3978B52A-652C-4B42-96ED-8CEAB7A5C6C5}" destId="{AB13A2D3-247E-4D17-A345-0E62E56DB68B}" srcOrd="6" destOrd="0" parTransId="{6348FDBA-0B53-4E58-9781-FC452E30DCCA}" sibTransId="{1EDB4323-A8FB-4339-89D4-4EF170C355AC}"/>
    <dgm:cxn modelId="{9CDC5FDF-BAAC-46C3-8E60-8B4C80C2712C}" type="presOf" srcId="{DBAA86E0-CFAC-48FC-9100-364BAA269E37}" destId="{B36FCA7E-3708-42CD-AB62-268B0B3925D3}" srcOrd="0" destOrd="0" presId="urn:microsoft.com/office/officeart/2008/layout/LinedList"/>
    <dgm:cxn modelId="{C0E621FD-4AA6-444B-8747-E2257EBB12EC}" srcId="{3978B52A-652C-4B42-96ED-8CEAB7A5C6C5}" destId="{7CC09F26-F42B-4AEB-A3EA-EB8D6D273FBA}" srcOrd="4" destOrd="0" parTransId="{F39D502E-53B8-4987-AF9F-D3D1E880B066}" sibTransId="{8A5DD740-8C34-442B-884D-0191CDA3509E}"/>
    <dgm:cxn modelId="{6F6CE983-F21B-4C6C-9E69-C873CC71E5B2}" type="presParOf" srcId="{4AC5E61C-4FFE-4CF4-8A1A-A2D40A0260CE}" destId="{9BAF0E82-0C46-46C3-B722-89175294FB64}" srcOrd="0" destOrd="0" presId="urn:microsoft.com/office/officeart/2008/layout/LinedList"/>
    <dgm:cxn modelId="{A19E60FD-0FD9-48B5-AAF1-234D5FBB8454}" type="presParOf" srcId="{4AC5E61C-4FFE-4CF4-8A1A-A2D40A0260CE}" destId="{0BDA93D2-A3AB-48B8-8E2E-7CE8C9722DE7}" srcOrd="1" destOrd="0" presId="urn:microsoft.com/office/officeart/2008/layout/LinedList"/>
    <dgm:cxn modelId="{97996C8A-C470-4585-8E4C-5367D0C0752B}" type="presParOf" srcId="{0BDA93D2-A3AB-48B8-8E2E-7CE8C9722DE7}" destId="{70E1547E-49C0-498D-9711-90A03FF88EDB}" srcOrd="0" destOrd="0" presId="urn:microsoft.com/office/officeart/2008/layout/LinedList"/>
    <dgm:cxn modelId="{A39B4E70-5C95-47A5-8016-58EB7B26E079}" type="presParOf" srcId="{0BDA93D2-A3AB-48B8-8E2E-7CE8C9722DE7}" destId="{132D9ADD-B267-4716-8CD8-3F03DE37844D}" srcOrd="1" destOrd="0" presId="urn:microsoft.com/office/officeart/2008/layout/LinedList"/>
    <dgm:cxn modelId="{D8D31FF0-21B0-47A6-AABF-CA6FAA130C54}" type="presParOf" srcId="{4AC5E61C-4FFE-4CF4-8A1A-A2D40A0260CE}" destId="{C6B36E47-BB6E-49C7-B865-58F4834BE43B}" srcOrd="2" destOrd="0" presId="urn:microsoft.com/office/officeart/2008/layout/LinedList"/>
    <dgm:cxn modelId="{776793BF-6F92-4428-BA0C-63840D13AB5C}" type="presParOf" srcId="{4AC5E61C-4FFE-4CF4-8A1A-A2D40A0260CE}" destId="{32CE37C2-C7F0-417C-9C2A-378D5A95836F}" srcOrd="3" destOrd="0" presId="urn:microsoft.com/office/officeart/2008/layout/LinedList"/>
    <dgm:cxn modelId="{790B754C-C42B-4A66-B25E-319A3C7594BB}" type="presParOf" srcId="{32CE37C2-C7F0-417C-9C2A-378D5A95836F}" destId="{B36FCA7E-3708-42CD-AB62-268B0B3925D3}" srcOrd="0" destOrd="0" presId="urn:microsoft.com/office/officeart/2008/layout/LinedList"/>
    <dgm:cxn modelId="{D3FB9B1F-14F0-4E7F-991D-00A5B39CD959}" type="presParOf" srcId="{32CE37C2-C7F0-417C-9C2A-378D5A95836F}" destId="{363116F6-F5F4-42C9-8D18-0DE14B6F670B}" srcOrd="1" destOrd="0" presId="urn:microsoft.com/office/officeart/2008/layout/LinedList"/>
    <dgm:cxn modelId="{AB716E73-47BD-475C-8686-AC1D101B14F3}" type="presParOf" srcId="{4AC5E61C-4FFE-4CF4-8A1A-A2D40A0260CE}" destId="{B4616762-445A-4CD2-8D6D-5C7ADD0B3E01}" srcOrd="4" destOrd="0" presId="urn:microsoft.com/office/officeart/2008/layout/LinedList"/>
    <dgm:cxn modelId="{361F8E5B-056B-464C-8252-A56E224F382D}" type="presParOf" srcId="{4AC5E61C-4FFE-4CF4-8A1A-A2D40A0260CE}" destId="{46E9FB24-BF22-43E3-8DCE-3B2CFAB6ECD4}" srcOrd="5" destOrd="0" presId="urn:microsoft.com/office/officeart/2008/layout/LinedList"/>
    <dgm:cxn modelId="{030B308B-A0E9-48A5-B00D-61B5776E183A}" type="presParOf" srcId="{46E9FB24-BF22-43E3-8DCE-3B2CFAB6ECD4}" destId="{D4586B45-4056-4CE8-B734-FBA14215E87E}" srcOrd="0" destOrd="0" presId="urn:microsoft.com/office/officeart/2008/layout/LinedList"/>
    <dgm:cxn modelId="{5D580475-D002-478C-B0D5-5C03DFB86CFB}" type="presParOf" srcId="{46E9FB24-BF22-43E3-8DCE-3B2CFAB6ECD4}" destId="{8D489720-790C-4F02-89C3-021661DEC9C7}" srcOrd="1" destOrd="0" presId="urn:microsoft.com/office/officeart/2008/layout/LinedList"/>
    <dgm:cxn modelId="{B3FD5F8C-CC59-4798-B276-B3B434021F2B}" type="presParOf" srcId="{4AC5E61C-4FFE-4CF4-8A1A-A2D40A0260CE}" destId="{7D715076-561A-438E-A9EA-7051F420249F}" srcOrd="6" destOrd="0" presId="urn:microsoft.com/office/officeart/2008/layout/LinedList"/>
    <dgm:cxn modelId="{FD05101E-DF24-4FA2-9A56-AC03CBE7EEBA}" type="presParOf" srcId="{4AC5E61C-4FFE-4CF4-8A1A-A2D40A0260CE}" destId="{0295110C-FB4D-4DDC-8F9D-A74A732661B1}" srcOrd="7" destOrd="0" presId="urn:microsoft.com/office/officeart/2008/layout/LinedList"/>
    <dgm:cxn modelId="{E090E142-43DC-4CB7-A269-A0A999414C0C}" type="presParOf" srcId="{0295110C-FB4D-4DDC-8F9D-A74A732661B1}" destId="{18592702-7507-4C5D-83A8-D92B10944FC5}" srcOrd="0" destOrd="0" presId="urn:microsoft.com/office/officeart/2008/layout/LinedList"/>
    <dgm:cxn modelId="{EC9DA1D5-1044-4833-B0AA-B553301DBE96}" type="presParOf" srcId="{0295110C-FB4D-4DDC-8F9D-A74A732661B1}" destId="{17247C12-6AB0-4A42-8F8A-4162922661BF}" srcOrd="1" destOrd="0" presId="urn:microsoft.com/office/officeart/2008/layout/LinedList"/>
    <dgm:cxn modelId="{5969A2F2-D012-442D-88A2-ADBCC0E77AFA}" type="presParOf" srcId="{4AC5E61C-4FFE-4CF4-8A1A-A2D40A0260CE}" destId="{283A4241-12A3-4A9C-B7CE-53C2879D339E}" srcOrd="8" destOrd="0" presId="urn:microsoft.com/office/officeart/2008/layout/LinedList"/>
    <dgm:cxn modelId="{AA74E248-999E-47DA-B065-08246848D424}" type="presParOf" srcId="{4AC5E61C-4FFE-4CF4-8A1A-A2D40A0260CE}" destId="{7872B7CD-D01B-49A5-9F14-C548EAB20AEF}" srcOrd="9" destOrd="0" presId="urn:microsoft.com/office/officeart/2008/layout/LinedList"/>
    <dgm:cxn modelId="{385EBC68-E28E-4AF3-A45F-1DD574640087}" type="presParOf" srcId="{7872B7CD-D01B-49A5-9F14-C548EAB20AEF}" destId="{C36C2B8D-45B3-4AB8-8D39-566AA2739500}" srcOrd="0" destOrd="0" presId="urn:microsoft.com/office/officeart/2008/layout/LinedList"/>
    <dgm:cxn modelId="{25545C43-5158-4E8C-B61A-7F0B908A0F56}" type="presParOf" srcId="{7872B7CD-D01B-49A5-9F14-C548EAB20AEF}" destId="{5418A427-F01D-4C35-B843-11EF570F1D99}" srcOrd="1" destOrd="0" presId="urn:microsoft.com/office/officeart/2008/layout/LinedList"/>
    <dgm:cxn modelId="{126D55C6-651B-4AA2-A7DC-B35EB63A7C7D}" type="presParOf" srcId="{4AC5E61C-4FFE-4CF4-8A1A-A2D40A0260CE}" destId="{B4CB50B2-D233-4AD4-8963-9B8F09209CBB}" srcOrd="10" destOrd="0" presId="urn:microsoft.com/office/officeart/2008/layout/LinedList"/>
    <dgm:cxn modelId="{55904E40-5063-4651-8FFB-2C94404EC742}" type="presParOf" srcId="{4AC5E61C-4FFE-4CF4-8A1A-A2D40A0260CE}" destId="{B74B0E7B-2AFD-4445-8F1A-02A20087F61D}" srcOrd="11" destOrd="0" presId="urn:microsoft.com/office/officeart/2008/layout/LinedList"/>
    <dgm:cxn modelId="{03F9FC6A-607E-4E40-8F49-129694986CA9}" type="presParOf" srcId="{B74B0E7B-2AFD-4445-8F1A-02A20087F61D}" destId="{0DAA1030-9218-452E-AFE4-1B31332FC822}" srcOrd="0" destOrd="0" presId="urn:microsoft.com/office/officeart/2008/layout/LinedList"/>
    <dgm:cxn modelId="{63F6FFC0-A828-41CC-ADC7-CCB2D377AFFF}" type="presParOf" srcId="{B74B0E7B-2AFD-4445-8F1A-02A20087F61D}" destId="{AC824577-5386-4243-9FDA-828F91235D5A}" srcOrd="1" destOrd="0" presId="urn:microsoft.com/office/officeart/2008/layout/LinedList"/>
    <dgm:cxn modelId="{9A1B47FE-A768-479C-8733-7BD31DAAD120}" type="presParOf" srcId="{4AC5E61C-4FFE-4CF4-8A1A-A2D40A0260CE}" destId="{DC15F972-EEDC-4859-A65A-D7F27574DF7C}" srcOrd="12" destOrd="0" presId="urn:microsoft.com/office/officeart/2008/layout/LinedList"/>
    <dgm:cxn modelId="{8FE596C5-C6E9-4B9C-BBEA-FF76F7D55756}" type="presParOf" srcId="{4AC5E61C-4FFE-4CF4-8A1A-A2D40A0260CE}" destId="{4C21D006-2EAF-4A7E-A28C-62123D17D553}" srcOrd="13" destOrd="0" presId="urn:microsoft.com/office/officeart/2008/layout/LinedList"/>
    <dgm:cxn modelId="{61BB30A8-03D6-45F7-A65B-E77D0ADF9AE1}" type="presParOf" srcId="{4C21D006-2EAF-4A7E-A28C-62123D17D553}" destId="{00EFE62B-E331-4BB9-A9E0-7ED65F7596D0}" srcOrd="0" destOrd="0" presId="urn:microsoft.com/office/officeart/2008/layout/LinedList"/>
    <dgm:cxn modelId="{1CFA9250-ECC1-45A0-99A7-2F4A841A8B77}" type="presParOf" srcId="{4C21D006-2EAF-4A7E-A28C-62123D17D553}" destId="{BC4858B1-3148-481E-91AA-E588DE8C7B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0E82-0C46-46C3-B722-89175294FB64}">
      <dsp:nvSpPr>
        <dsp:cNvPr id="0" name=""/>
        <dsp:cNvSpPr/>
      </dsp:nvSpPr>
      <dsp:spPr>
        <a:xfrm>
          <a:off x="0" y="546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1547E-49C0-498D-9711-90A03FF88EDB}">
      <dsp:nvSpPr>
        <dsp:cNvPr id="0" name=""/>
        <dsp:cNvSpPr/>
      </dsp:nvSpPr>
      <dsp:spPr>
        <a:xfrm>
          <a:off x="0" y="546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effectiveness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546"/>
        <a:ext cx="6782816" cy="639004"/>
      </dsp:txXfrm>
    </dsp:sp>
    <dsp:sp modelId="{C6B36E47-BB6E-49C7-B865-58F4834BE43B}">
      <dsp:nvSpPr>
        <dsp:cNvPr id="0" name=""/>
        <dsp:cNvSpPr/>
      </dsp:nvSpPr>
      <dsp:spPr>
        <a:xfrm>
          <a:off x="0" y="639550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FCA7E-3708-42CD-AB62-268B0B3925D3}">
      <dsp:nvSpPr>
        <dsp:cNvPr id="0" name=""/>
        <dsp:cNvSpPr/>
      </dsp:nvSpPr>
      <dsp:spPr>
        <a:xfrm>
          <a:off x="0" y="639550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accountability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639550"/>
        <a:ext cx="6782816" cy="639004"/>
      </dsp:txXfrm>
    </dsp:sp>
    <dsp:sp modelId="{B4616762-445A-4CD2-8D6D-5C7ADD0B3E01}">
      <dsp:nvSpPr>
        <dsp:cNvPr id="0" name=""/>
        <dsp:cNvSpPr/>
      </dsp:nvSpPr>
      <dsp:spPr>
        <a:xfrm>
          <a:off x="0" y="1278555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86B45-4056-4CE8-B734-FBA14215E87E}">
      <dsp:nvSpPr>
        <dsp:cNvPr id="0" name=""/>
        <dsp:cNvSpPr/>
      </dsp:nvSpPr>
      <dsp:spPr>
        <a:xfrm>
          <a:off x="0" y="1278555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transparency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278555"/>
        <a:ext cx="6782816" cy="639004"/>
      </dsp:txXfrm>
    </dsp:sp>
    <dsp:sp modelId="{7D715076-561A-438E-A9EA-7051F420249F}">
      <dsp:nvSpPr>
        <dsp:cNvPr id="0" name=""/>
        <dsp:cNvSpPr/>
      </dsp:nvSpPr>
      <dsp:spPr>
        <a:xfrm>
          <a:off x="0" y="1917560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92702-7507-4C5D-83A8-D92B10944FC5}">
      <dsp:nvSpPr>
        <dsp:cNvPr id="0" name=""/>
        <dsp:cNvSpPr/>
      </dsp:nvSpPr>
      <dsp:spPr>
        <a:xfrm>
          <a:off x="0" y="1917560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equity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917560"/>
        <a:ext cx="6782816" cy="639004"/>
      </dsp:txXfrm>
    </dsp:sp>
    <dsp:sp modelId="{283A4241-12A3-4A9C-B7CE-53C2879D339E}">
      <dsp:nvSpPr>
        <dsp:cNvPr id="0" name=""/>
        <dsp:cNvSpPr/>
      </dsp:nvSpPr>
      <dsp:spPr>
        <a:xfrm>
          <a:off x="0" y="2556564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C2B8D-45B3-4AB8-8D39-566AA2739500}">
      <dsp:nvSpPr>
        <dsp:cNvPr id="0" name=""/>
        <dsp:cNvSpPr/>
      </dsp:nvSpPr>
      <dsp:spPr>
        <a:xfrm>
          <a:off x="0" y="2556564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democracy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556564"/>
        <a:ext cx="6782816" cy="639004"/>
      </dsp:txXfrm>
    </dsp:sp>
    <dsp:sp modelId="{B4CB50B2-D233-4AD4-8963-9B8F09209CBB}">
      <dsp:nvSpPr>
        <dsp:cNvPr id="0" name=""/>
        <dsp:cNvSpPr/>
      </dsp:nvSpPr>
      <dsp:spPr>
        <a:xfrm>
          <a:off x="0" y="3195569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A1030-9218-452E-AFE4-1B31332FC822}">
      <dsp:nvSpPr>
        <dsp:cNvPr id="0" name=""/>
        <dsp:cNvSpPr/>
      </dsp:nvSpPr>
      <dsp:spPr>
        <a:xfrm>
          <a:off x="0" y="3195569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responsibility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3195569"/>
        <a:ext cx="6782816" cy="639004"/>
      </dsp:txXfrm>
    </dsp:sp>
    <dsp:sp modelId="{DC15F972-EEDC-4859-A65A-D7F27574DF7C}">
      <dsp:nvSpPr>
        <dsp:cNvPr id="0" name=""/>
        <dsp:cNvSpPr/>
      </dsp:nvSpPr>
      <dsp:spPr>
        <a:xfrm>
          <a:off x="0" y="3834574"/>
          <a:ext cx="6782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FE62B-E331-4BB9-A9E0-7ED65F7596D0}">
      <dsp:nvSpPr>
        <dsp:cNvPr id="0" name=""/>
        <dsp:cNvSpPr/>
      </dsp:nvSpPr>
      <dsp:spPr>
        <a:xfrm>
          <a:off x="0" y="3834574"/>
          <a:ext cx="6782816" cy="63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efficiency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3834574"/>
        <a:ext cx="6782816" cy="639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heacademy.ac.uk/knowledge-hub/resource-guide-philosophy-sport-and-ethics-spo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06446A-116A-4D0C-8A25-DBA5C6A9B6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7" y="3198167"/>
            <a:ext cx="28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Aims and Objectives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1928946" y="4036895"/>
            <a:ext cx="83341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Articulate a variety of definitions of governance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Identify practices in sport which are considered examples of good and bad governance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Recognise the difference between descriptive ethics and normative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Situate ethics within the broader concept of axiology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Introduction to the Ethics of Sports Governance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B9C079-D4D9-4CF1-BBC4-4077642EC0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 small groups, discuss what is meant by sports governance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Introduction to the Ethics of Sports Governance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2: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717076" y="5052631"/>
            <a:ext cx="7545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Look at the following definitions of sports governance (next slide) – what are the similarities and differences?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390AB9-1CE8-4A7D-91EF-C021AEFA2F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69" y="128015"/>
            <a:ext cx="10808729" cy="6005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96002" y="5987605"/>
            <a:ext cx="671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Dowling, M., </a:t>
            </a:r>
            <a:r>
              <a:rPr lang="en-GB" dirty="0" err="1"/>
              <a:t>Leopkey</a:t>
            </a:r>
            <a:r>
              <a:rPr lang="en-GB" dirty="0"/>
              <a:t>, B. and Smith, L. (2018) Governance in Sport: A Scoping Review. </a:t>
            </a:r>
            <a:r>
              <a:rPr lang="en-GB" i="1" dirty="0"/>
              <a:t>Journal of Sport Management</a:t>
            </a:r>
            <a:r>
              <a:rPr lang="en-GB" dirty="0"/>
              <a:t>. 32: 439</a:t>
            </a:r>
          </a:p>
        </p:txBody>
      </p:sp>
    </p:spTree>
    <p:extLst>
      <p:ext uri="{BB962C8B-B14F-4D97-AF65-F5344CB8AC3E}">
        <p14:creationId xmlns:p14="http://schemas.microsoft.com/office/powerpoint/2010/main" val="233222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3552" y="548598"/>
            <a:ext cx="4853432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GillSans" pitchFamily="2" charset="0"/>
              </a:rPr>
              <a:t>Principles of good governance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5766816" y="3793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Henry, I. &amp; Lee, P.C. (2004) Governance and Ethics. In S. Chadwick and J. Beech (eds.)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Business of Sport Management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(1</a:t>
            </a:r>
            <a:r>
              <a:rPr lang="en-GB" baseline="30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Harlow: Pearson Education Ltd.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4112" y="3031988"/>
            <a:ext cx="3922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Provide an explanation for each of these principles and an example of what this would look like in practice (or a contra-example of what it should not look like)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270882391"/>
              </p:ext>
            </p:extLst>
          </p:nvPr>
        </p:nvGraphicFramePr>
        <p:xfrm>
          <a:off x="733552" y="1533589"/>
          <a:ext cx="6782816" cy="447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01FEDDB-9937-4885-AE1C-806807861F55}"/>
              </a:ext>
            </a:extLst>
          </p:cNvPr>
          <p:cNvSpPr txBox="1"/>
          <p:nvPr/>
        </p:nvSpPr>
        <p:spPr>
          <a:xfrm>
            <a:off x="7754112" y="2386148"/>
            <a:ext cx="1515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Task 3: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88012-F5B8-4B41-8C33-557D02E929ED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276601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125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4: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950029" y="3228944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What is meant by ‘ethics’?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Introduction to the Ethics of Sports Governance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1928946" y="3876629"/>
            <a:ext cx="4794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 and morality are often used interchangeably but it is worth thinking of: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Morality = rules and principles guiding right and good action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 = systematic study of these rules and their existence in reality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77A61F2-9967-4244-8958-E174D52A7F16}"/>
              </a:ext>
            </a:extLst>
          </p:cNvPr>
          <p:cNvGrpSpPr/>
          <p:nvPr/>
        </p:nvGrpSpPr>
        <p:grpSpPr>
          <a:xfrm>
            <a:off x="7269956" y="2852058"/>
            <a:ext cx="3711719" cy="3711719"/>
            <a:chOff x="7163990" y="3004456"/>
            <a:chExt cx="3711719" cy="371171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EFD1783-D26A-4FA2-9A1C-C33E9B375338}"/>
                </a:ext>
              </a:extLst>
            </p:cNvPr>
            <p:cNvSpPr/>
            <p:nvPr/>
          </p:nvSpPr>
          <p:spPr>
            <a:xfrm>
              <a:off x="7163990" y="3004456"/>
              <a:ext cx="3711719" cy="371171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0ED04C-62B3-4B83-920A-EE7D0AC4711E}"/>
                </a:ext>
              </a:extLst>
            </p:cNvPr>
            <p:cNvSpPr txBox="1"/>
            <p:nvPr/>
          </p:nvSpPr>
          <p:spPr>
            <a:xfrm>
              <a:off x="7735320" y="4266003"/>
              <a:ext cx="862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1"/>
                  </a:solidFill>
                  <a:latin typeface="GillSans" pitchFamily="2" charset="0"/>
                </a:rPr>
                <a:t>Ethics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764DE21-F08C-4D21-BD0C-216E0B3029C7}"/>
                </a:ext>
              </a:extLst>
            </p:cNvPr>
            <p:cNvSpPr/>
            <p:nvPr/>
          </p:nvSpPr>
          <p:spPr>
            <a:xfrm>
              <a:off x="7625918" y="4957844"/>
              <a:ext cx="1080952" cy="10988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8FC004-AA88-4DF3-B018-2F07B589F112}"/>
                </a:ext>
              </a:extLst>
            </p:cNvPr>
            <p:cNvSpPr txBox="1"/>
            <p:nvPr/>
          </p:nvSpPr>
          <p:spPr>
            <a:xfrm>
              <a:off x="7678164" y="5316392"/>
              <a:ext cx="984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  <a:latin typeface="GillSans" pitchFamily="2" charset="0"/>
                </a:rPr>
                <a:t>Morality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BB87F6-B93A-484D-AE0E-9F50C208027C}"/>
                </a:ext>
              </a:extLst>
            </p:cNvPr>
            <p:cNvSpPr txBox="1"/>
            <p:nvPr/>
          </p:nvSpPr>
          <p:spPr>
            <a:xfrm>
              <a:off x="8048042" y="3394216"/>
              <a:ext cx="201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  <a:latin typeface="GillSans" pitchFamily="2" charset="0"/>
                </a:rPr>
                <a:t>Axiology = value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D0D9B4-69B1-4312-A834-606270BDDFA1}"/>
                </a:ext>
              </a:extLst>
            </p:cNvPr>
            <p:cNvCxnSpPr>
              <a:cxnSpLocks/>
              <a:stCxn id="16" idx="0"/>
              <a:endCxn id="16" idx="4"/>
            </p:cNvCxnSpPr>
            <p:nvPr/>
          </p:nvCxnSpPr>
          <p:spPr>
            <a:xfrm>
              <a:off x="9019850" y="3004456"/>
              <a:ext cx="0" cy="3711719"/>
            </a:xfrm>
            <a:prstGeom prst="line">
              <a:avLst/>
            </a:prstGeom>
            <a:ln w="9525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419CC7-F8D4-4CE4-A00A-175E0F7BC3C3}"/>
                </a:ext>
              </a:extLst>
            </p:cNvPr>
            <p:cNvSpPr txBox="1"/>
            <p:nvPr/>
          </p:nvSpPr>
          <p:spPr>
            <a:xfrm>
              <a:off x="9332831" y="4266003"/>
              <a:ext cx="14748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1"/>
                  </a:solidFill>
                  <a:latin typeface="GillSans" pitchFamily="2" charset="0"/>
                </a:rPr>
                <a:t>Aesthetics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60A13F1-A41D-4553-8A3D-5F7C0E80F3F8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3A12775-755F-4012-B373-0811F2C32F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5: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952205" y="3228944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Consider answers to the following questions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Introduction to the Ethics of Sports Governance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323009" y="3874027"/>
            <a:ext cx="75459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Are there some things in life which are always wrong? (e.g. murder, rape, incest?)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Is what is good and bad dependent on which culture you have been born into?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 you have a firm idea of what is right and wrong or do you think that what is right and wrong is dependent on context?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CBD0C7-D011-48EB-A3F7-676B824CCCB0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617088-D865-4D87-B3F5-F8F9ED6F1B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1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4517567" y="2159453"/>
            <a:ext cx="3505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Relativism v. Universalism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171659" y="3100336"/>
            <a:ext cx="3372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What is good / bad, right / wrong is subjective and flexible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8D9D81-326C-469D-9951-69F96FBD0666}"/>
              </a:ext>
            </a:extLst>
          </p:cNvPr>
          <p:cNvSpPr/>
          <p:nvPr/>
        </p:nvSpPr>
        <p:spPr>
          <a:xfrm>
            <a:off x="7320685" y="3100336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What is good / bad, right / wrong is objective and fixed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A455704C-3AFD-4A1F-9D0A-FE58C2EB10E6}"/>
              </a:ext>
            </a:extLst>
          </p:cNvPr>
          <p:cNvSpPr/>
          <p:nvPr/>
        </p:nvSpPr>
        <p:spPr>
          <a:xfrm rot="2211006">
            <a:off x="7668981" y="2738707"/>
            <a:ext cx="707576" cy="244041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BF6DCF7-4F91-4EF8-9E0E-9221E0C4245E}"/>
              </a:ext>
            </a:extLst>
          </p:cNvPr>
          <p:cNvSpPr/>
          <p:nvPr/>
        </p:nvSpPr>
        <p:spPr>
          <a:xfrm rot="8166568">
            <a:off x="4163778" y="2738707"/>
            <a:ext cx="707576" cy="244041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DC82E3-9C8C-4494-8CA4-7706806A024B}"/>
              </a:ext>
            </a:extLst>
          </p:cNvPr>
          <p:cNvSpPr txBox="1"/>
          <p:nvPr/>
        </p:nvSpPr>
        <p:spPr>
          <a:xfrm>
            <a:off x="2171655" y="4168111"/>
            <a:ext cx="8197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Descriptive ethics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= describes people’s moral opinions (e.g. psychology / sociology)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b="1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Normative ethics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= provides a framework for making moral decisions (e.g. virtue theory, utilitarianism, deontology)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b="1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Meta-ethics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= study of the nature of ethics and morality (e.g. language and meaning of ‘good’, ‘bad’)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F2D7E9-19B3-4E3F-82EF-6E6396AECCE1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312C51-F223-454F-A7F8-1B3056B5D1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0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696686" y="1757701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References / Further Reading: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09747" y="2380595"/>
            <a:ext cx="107725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Culbertson, L., McNamee, M., &amp; Ryall, E. (2008). Resource Guide to the Philosophy of Sport and Ethics of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Hospitality, Leisure, Sport and Tourism Network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1-43.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4"/>
              </a:rPr>
              <a:t>https://www.heacademy.ac.uk/knowledge-hub/resource-guide-philosophy-sport-and-ethics-sport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Dowling, M.,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Leopkey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B. and Smith, L. (2018) Governance in Sport: A Scoping Review.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Sport Management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32: 439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Henry, I. &amp; Lee, P.C. (2004) Governance and Ethics. In S. Chadwick and J. Beech (eds.)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The Business of Sport Management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(1st edition). Harlow: Pearson Education Ltd.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Kretchmar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S. (2005)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Practical Philosophy of Sport and Physical Activity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2nd Edition. Leeds: Human Kinetics.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Morgan, W.J. (2018) (ed.)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 in Sport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(3rd Ed.) Leeds: Human Kinetics. ‘Ethics, Ethical Inquiry and Sport: An Introduction’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McNamee, M. J. and Fleming, S. (2007) “Ethics Audits and Corporate Governance: The Case of Public Sector Sports Organizations,”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Business Ethics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73(4), pp. 425–437.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Morgan, W.J. (2006)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Why Sports Morally Matter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Ryall, E. (2016)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Philosophy of Sport: Key Questions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Bloomsbury. Chapter 13 ('What is the value of sport?')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Twietmeyer, G. (2017)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Fundamentals of Sports Ethics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Dubuque, IA: Kendall Hunt.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D2054-733B-4FB8-AAA1-33B68700F5D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0ACAB8-72B7-4D93-B6A2-1AFC5F16D6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793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Gloucestershire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Home</cp:lastModifiedBy>
  <cp:revision>15</cp:revision>
  <dcterms:created xsi:type="dcterms:W3CDTF">2019-01-08T15:51:19Z</dcterms:created>
  <dcterms:modified xsi:type="dcterms:W3CDTF">2019-07-26T10:27:10Z</dcterms:modified>
</cp:coreProperties>
</file>