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6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8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2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4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F557-61A9-4AAF-8A09-CC2AA3C6AB83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F28FFF-5A68-4ACC-AEED-387BD11C15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75" y="0"/>
            <a:ext cx="2905125" cy="63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843148" y="3051266"/>
            <a:ext cx="3636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Aims and Objectives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843148" y="3706045"/>
            <a:ext cx="107946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By the end of this lectures and independent study tasks, students will be able:</a:t>
            </a: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to have a basic understanding of mental health and mental disorders by all participants in sports and recreation, officials, recreation staff members</a:t>
            </a: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to understand the most recent evidence and expert recommendations regarding diagnosis and management of sports-related mental health disorders</a:t>
            </a: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to increase the capacity of those involved in sports to cope with mental health problems</a:t>
            </a: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to understand the risk and protective factors related to mental health in the sports-environment.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843148" y="2273378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Health and Wellbeing – Mental Health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C3BB-D2CD-4270-841A-2B8DC38534B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1: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2717074" y="3836840"/>
            <a:ext cx="754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 small groups, discuss definitions of mental health       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Mental health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EA06B2-4E54-4FCA-9501-2681E7F52579}"/>
              </a:ext>
            </a:extLst>
          </p:cNvPr>
          <p:cNvSpPr txBox="1"/>
          <p:nvPr/>
        </p:nvSpPr>
        <p:spPr>
          <a:xfrm>
            <a:off x="1928948" y="4413958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2: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2717076" y="5052631"/>
            <a:ext cx="75459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Look at the following definitions of mental health (next slide) and discus the characteristics of </a:t>
            </a:r>
            <a:r>
              <a:rPr lang="en-GB" sz="200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being mentally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healthy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097280" y="2225703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Mental health - definitions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7280" y="2926080"/>
            <a:ext cx="99947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“a state of well-being in which every individual realises his or her own potential, can cope with the normal stresses of life, can work productively and fruitfully, and is able to make a contribution to her or his community” 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</a:rPr>
              <a:t>World Health Organization, 2014.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400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„Mental disorders comprise a broad range of problems, with different symptoms. However, they are generally characterized by some combination of abnormal thoughts, emotions, behaviour and relationships with others”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</a:rPr>
              <a:t>OMS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„Mental disorders (or mental illnesses) are conditions that affect your thinking, feeling, mood, and behaviour. They may be occasional or long-lasting (chronic). They can affect your ability to relate to others and function each day.”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</a:rPr>
              <a:t>Reardon, C. L., &amp; Factor, R. M. (2010). Sport psychiatry. A Systematic Review of Diagnosis and Medical Treatment of Mental Illness in Athletes Sports Medicine, 40(11), 961-980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„Sport psychiatry focuses on diagnosis and treatment of psychiatric illness in athletes in addition to utilization of psychological approaches to enhance performance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</a:rPr>
              <a:t>.” Reardon, C. L., &amp; Factor, R. M. (2010). Sport psychiatry. A Systematic Review of Diagnosis and Medical Treatment of Mental Illness in Athletes Sports Medicine, 40(11), 961-980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21134" y="2393151"/>
            <a:ext cx="833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1563" indent="-1071563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Task 3: Discuss the occurrence of following Psychiatric Diagnoses in Athletes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9250" y="3490623"/>
            <a:ext cx="8796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Mood Disorders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Anxiety Disorders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Eating Disorders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Attention-Deficit Hyperactivity Disorder (ADHD)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Addictive Disorders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Other Disorders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05231" y="2489660"/>
            <a:ext cx="833410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1563" indent="-1071563">
              <a:tabLst>
                <a:tab pos="1071563" algn="l"/>
              </a:tabLst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Task 4: Discuss the role and influence of the  professionals in sport in relation to mental health and wellbeing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9744" y="4235639"/>
            <a:ext cx="8947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Sport psychologist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Sport psychotherapist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Medical doctors (psychiatrist)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60891" y="1958033"/>
            <a:ext cx="9094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Task 5: Discuss the influence of addictive disorders in Athletes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7036" y="2504661"/>
            <a:ext cx="99947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“Addictive disorders include substance abuse, characterized by a maladaptive pattern of substance use manifested by recurrent and significant adverse consequences related to the repeated use of a substance, and the more severe substance dependence, which is a cluster of cognitive, behavioural and physiological symptoms (often including tolerance and withdrawal symptoms) indicating the an individual continues use of a substance despite significant substance-related problems.”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Reardon, C. L., &amp; Factor, R. M. (2010). Sport psychiatry. A Systematic Review of Diagnosis and Medical Treatment of Mental Illness in Athletes Sports Medicine, 40(11), 961-980</a:t>
            </a:r>
          </a:p>
          <a:p>
            <a:endParaRPr lang="en-GB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Substances: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Alcohol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Stimulants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Anabolic steroids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Use Case 4 from the TAGS Compendium to discuss the above issues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05230" y="2571468"/>
            <a:ext cx="9094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Further reading</a:t>
            </a:r>
          </a:p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5230" y="3299792"/>
            <a:ext cx="99947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Karin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Moesch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Göran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Kenttä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Jens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Kleinert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Cédric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Quignon-Fleureth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Sarah Cecil, Maurizio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Bertolloc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 FEPSAC position statement: Mental health disorders in elite athletes and models of service provision,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Psychology of Sport and Exercise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Volume 38, September 2018, Pages 61-71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Kristoffer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Henriksen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Robert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Schinke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Karin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Moesch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Sean McCann, William D. Parham,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Carsten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Hvid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Larsen &amp; Peter Terry (2019): Consensus statement on improving the mental health of high performance athletes,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International Journal of Sport and Exercise Psychology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DOI:10.1080/1612197X.2019.1570473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Reardon, C. L., &amp; Factor, R. M. (2010). Sport psychiatry. A Systematic Review of Diagnosis and Medical Treatment of Mental Illness in Athletes.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Sports Medicine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40(11), 961-980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580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Gloucestershire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RYALL, Emily (Dr)</dc:creator>
  <cp:lastModifiedBy>RYALL, Emily (Dr)</cp:lastModifiedBy>
  <cp:revision>50</cp:revision>
  <dcterms:created xsi:type="dcterms:W3CDTF">2019-01-08T15:51:19Z</dcterms:created>
  <dcterms:modified xsi:type="dcterms:W3CDTF">2019-10-29T12:15:39Z</dcterms:modified>
</cp:coreProperties>
</file>