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comments/comment1.xml" ContentType="application/vnd.openxmlformats-officedocument.presentationml.comments+xml"/>
  <Default Extension="tiff" ContentType="image/tiff"/>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59" r:id="rId3"/>
    <p:sldId id="305" r:id="rId4"/>
    <p:sldId id="264" r:id="rId5"/>
    <p:sldId id="306" r:id="rId6"/>
    <p:sldId id="307" r:id="rId7"/>
    <p:sldId id="308" r:id="rId8"/>
    <p:sldId id="311" r:id="rId9"/>
    <p:sldId id="309"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wan Allman" initials="E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5235" autoAdjust="0"/>
    <p:restoredTop sz="94660"/>
  </p:normalViewPr>
  <p:slideViewPr>
    <p:cSldViewPr snapToGrid="0">
      <p:cViewPr>
        <p:scale>
          <a:sx n="76" d="100"/>
          <a:sy n="76" d="100"/>
        </p:scale>
        <p:origin x="96" y="1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4T18:54:11.532" idx="1">
    <p:pos x="10" y="10"/>
    <p:text/>
    <p:extLst>
      <p:ext uri="{C676402C-5697-4E1C-873F-D02D1690AC5C}">
        <p15:threadingInfo xmlns="" xmlns:p15="http://schemas.microsoft.com/office/powerpoint/2012/main" timeZoneBias="-60"/>
      </p:ext>
    </p:extLst>
  </p:cm>
</p:cmLst>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20.png"/><Relationship Id="rId6" Type="http://schemas.openxmlformats.org/officeDocument/2006/relationships/image" Target="../media/image27.svg"/><Relationship Id="rId5" Type="http://schemas.openxmlformats.org/officeDocument/2006/relationships/image" Target="../media/image22.png"/><Relationship Id="rId4" Type="http://schemas.openxmlformats.org/officeDocument/2006/relationships/image" Target="../media/image25.svg"/></Relationships>
</file>

<file path=ppt/diagrams/_rels/data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svg"/><Relationship Id="rId1" Type="http://schemas.openxmlformats.org/officeDocument/2006/relationships/image" Target="../media/image23.png"/><Relationship Id="rId6" Type="http://schemas.openxmlformats.org/officeDocument/2006/relationships/image" Target="../media/image31.svg"/><Relationship Id="rId5" Type="http://schemas.openxmlformats.org/officeDocument/2006/relationships/image" Target="../media/image24.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21BC9-BC6D-43D8-BFF3-ACA1E75EDF24}" type="doc">
      <dgm:prSet loTypeId="urn:microsoft.com/office/officeart/2008/layout/LinedList" loCatId="list" qsTypeId="urn:microsoft.com/office/officeart/2005/8/quickstyle/simple4" qsCatId="simple" csTypeId="urn:microsoft.com/office/officeart/2005/8/colors/accent1_1" csCatId="accent1" phldr="1"/>
      <dgm:spPr/>
      <dgm:t>
        <a:bodyPr/>
        <a:lstStyle/>
        <a:p>
          <a:endParaRPr lang="en-US"/>
        </a:p>
      </dgm:t>
    </dgm:pt>
    <dgm:pt modelId="{3EEFEACE-D9C3-43CB-A4A4-7EA19F8D0C8D}">
      <dgm:prSet/>
      <dgm:spPr/>
      <dgm:t>
        <a:bodyPr/>
        <a:lstStyle/>
        <a:p>
          <a:r>
            <a:rPr lang="en-GB" dirty="0" smtClean="0"/>
            <a:t>‘</a:t>
          </a:r>
          <a:r>
            <a:rPr lang="ro-RO" dirty="0" smtClean="0"/>
            <a:t>Nimeni nu devine un înotător de nivel Olimpic fără suportul direct, instruirea și altele de la mulți oameni</a:t>
          </a:r>
          <a:r>
            <a:rPr lang="en-GB" dirty="0" smtClean="0"/>
            <a:t>’</a:t>
          </a:r>
          <a:endParaRPr lang="en-US" dirty="0"/>
        </a:p>
      </dgm:t>
    </dgm:pt>
    <dgm:pt modelId="{210EF0E0-FF30-4CBC-8227-D7270E0B12EC}" type="parTrans" cxnId="{87EB307E-01AE-4AE2-8400-85FF57E7800F}">
      <dgm:prSet/>
      <dgm:spPr/>
      <dgm:t>
        <a:bodyPr/>
        <a:lstStyle/>
        <a:p>
          <a:endParaRPr lang="en-US"/>
        </a:p>
      </dgm:t>
    </dgm:pt>
    <dgm:pt modelId="{1FC6E911-96C0-4036-88FD-4B4789935574}" type="sibTrans" cxnId="{87EB307E-01AE-4AE2-8400-85FF57E7800F}">
      <dgm:prSet/>
      <dgm:spPr/>
      <dgm:t>
        <a:bodyPr/>
        <a:lstStyle/>
        <a:p>
          <a:endParaRPr lang="en-US"/>
        </a:p>
      </dgm:t>
    </dgm:pt>
    <dgm:pt modelId="{A6C0BA57-FA8A-4C9A-A6E5-BD39CD17CB30}">
      <dgm:prSet/>
      <dgm:spPr/>
      <dgm:t>
        <a:bodyPr/>
        <a:lstStyle/>
        <a:p>
          <a:pPr algn="r"/>
          <a:r>
            <a:rPr lang="en-GB" dirty="0"/>
            <a:t>(Kalinowski, 1985, p.140)</a:t>
          </a:r>
          <a:endParaRPr lang="en-US" dirty="0"/>
        </a:p>
      </dgm:t>
    </dgm:pt>
    <dgm:pt modelId="{2A0F8357-FA47-4C30-A6AB-5B6BC633B13D}" type="parTrans" cxnId="{97C512B6-0C0D-403E-B8F6-7003CABB882C}">
      <dgm:prSet/>
      <dgm:spPr/>
      <dgm:t>
        <a:bodyPr/>
        <a:lstStyle/>
        <a:p>
          <a:endParaRPr lang="en-US"/>
        </a:p>
      </dgm:t>
    </dgm:pt>
    <dgm:pt modelId="{A9B12AAC-22C1-4C65-A9DF-2A434A49D7A6}" type="sibTrans" cxnId="{97C512B6-0C0D-403E-B8F6-7003CABB882C}">
      <dgm:prSet/>
      <dgm:spPr/>
      <dgm:t>
        <a:bodyPr/>
        <a:lstStyle/>
        <a:p>
          <a:endParaRPr lang="en-US"/>
        </a:p>
      </dgm:t>
    </dgm:pt>
    <dgm:pt modelId="{8E2BA7EF-489C-4338-B219-814DA14E3ED0}">
      <dgm:prSet/>
      <dgm:spPr/>
      <dgm:t>
        <a:bodyPr/>
        <a:lstStyle/>
        <a:p>
          <a:r>
            <a:rPr lang="ro-RO" dirty="0" smtClean="0"/>
            <a:t>Calitatea relației profesionale și personale dintre antrenor și sportiv are impact asupra creșterii și dezvoltării sportivului</a:t>
          </a:r>
          <a:endParaRPr lang="en-US" dirty="0"/>
        </a:p>
      </dgm:t>
    </dgm:pt>
    <dgm:pt modelId="{89DB5EF3-83D6-4FE2-9B9B-C4203BE1A7FC}" type="parTrans" cxnId="{15B42795-9432-48DF-8B30-2EDEE356A843}">
      <dgm:prSet/>
      <dgm:spPr/>
      <dgm:t>
        <a:bodyPr/>
        <a:lstStyle/>
        <a:p>
          <a:endParaRPr lang="en-US"/>
        </a:p>
      </dgm:t>
    </dgm:pt>
    <dgm:pt modelId="{3F6EC23D-8DFA-4693-B849-5FC80A0799B5}" type="sibTrans" cxnId="{15B42795-9432-48DF-8B30-2EDEE356A843}">
      <dgm:prSet/>
      <dgm:spPr/>
      <dgm:t>
        <a:bodyPr/>
        <a:lstStyle/>
        <a:p>
          <a:endParaRPr lang="en-US"/>
        </a:p>
      </dgm:t>
    </dgm:pt>
    <dgm:pt modelId="{3B21481B-A50B-4E8F-90E2-7C1D2C462196}">
      <dgm:prSet/>
      <dgm:spPr/>
      <dgm:t>
        <a:bodyPr/>
        <a:lstStyle/>
        <a:p>
          <a:pPr algn="r"/>
          <a:r>
            <a:rPr lang="en-GB" dirty="0"/>
            <a:t>(e.g. Jowett, 2003 and Jowett and Cockerill, 2003)</a:t>
          </a:r>
          <a:endParaRPr lang="en-US" dirty="0"/>
        </a:p>
      </dgm:t>
    </dgm:pt>
    <dgm:pt modelId="{647F2700-1DD7-4464-BBEA-3BC47C518975}" type="parTrans" cxnId="{3EEDB81A-F4F6-4848-8069-99A306038A81}">
      <dgm:prSet/>
      <dgm:spPr/>
      <dgm:t>
        <a:bodyPr/>
        <a:lstStyle/>
        <a:p>
          <a:endParaRPr lang="en-US"/>
        </a:p>
      </dgm:t>
    </dgm:pt>
    <dgm:pt modelId="{FC4444F9-0F97-4B4A-97FA-96AA0D19FB5C}" type="sibTrans" cxnId="{3EEDB81A-F4F6-4848-8069-99A306038A81}">
      <dgm:prSet/>
      <dgm:spPr/>
      <dgm:t>
        <a:bodyPr/>
        <a:lstStyle/>
        <a:p>
          <a:endParaRPr lang="en-US"/>
        </a:p>
      </dgm:t>
    </dgm:pt>
    <dgm:pt modelId="{DB5AE32B-9C40-4028-996F-878C1EBAD9F7}">
      <dgm:prSet/>
      <dgm:spPr/>
      <dgm:t>
        <a:bodyPr/>
        <a:lstStyle/>
        <a:p>
          <a:r>
            <a:rPr lang="ro-RO" dirty="0" smtClean="0"/>
            <a:t>Performanța sportivă</a:t>
          </a:r>
          <a:r>
            <a:rPr lang="en-GB" dirty="0" smtClean="0"/>
            <a:t> </a:t>
          </a:r>
          <a:r>
            <a:rPr lang="en-GB" dirty="0"/>
            <a:t>– </a:t>
          </a:r>
          <a:r>
            <a:rPr lang="ro-RO" dirty="0" smtClean="0"/>
            <a:t>o funcție multiplicativă de factori intrapersonali (ex. abilități de a face față) și interpersonale (ex. relația sportiv-antrenor)</a:t>
          </a:r>
          <a:endParaRPr lang="en-US" dirty="0"/>
        </a:p>
      </dgm:t>
    </dgm:pt>
    <dgm:pt modelId="{DD9D257A-4639-43B2-ABB1-62A168BF1100}" type="parTrans" cxnId="{4F8A34CD-68B5-43FE-8C24-ED1DB39AD6D2}">
      <dgm:prSet/>
      <dgm:spPr/>
      <dgm:t>
        <a:bodyPr/>
        <a:lstStyle/>
        <a:p>
          <a:endParaRPr lang="en-US"/>
        </a:p>
      </dgm:t>
    </dgm:pt>
    <dgm:pt modelId="{E4AD2D5D-8162-4BBE-B978-762B34EE2BD9}" type="sibTrans" cxnId="{4F8A34CD-68B5-43FE-8C24-ED1DB39AD6D2}">
      <dgm:prSet/>
      <dgm:spPr/>
      <dgm:t>
        <a:bodyPr/>
        <a:lstStyle/>
        <a:p>
          <a:endParaRPr lang="en-US"/>
        </a:p>
      </dgm:t>
    </dgm:pt>
    <dgm:pt modelId="{9A3F587E-5A47-4E25-B12C-90159D8428A3}">
      <dgm:prSet/>
      <dgm:spPr/>
      <dgm:t>
        <a:bodyPr/>
        <a:lstStyle/>
        <a:p>
          <a:pPr algn="r"/>
          <a:r>
            <a:rPr lang="en-GB" dirty="0"/>
            <a:t>(Iso-</a:t>
          </a:r>
          <a:r>
            <a:rPr lang="en-GB" dirty="0" err="1"/>
            <a:t>Ahola</a:t>
          </a:r>
          <a:r>
            <a:rPr lang="en-GB" dirty="0"/>
            <a:t>, 1995)</a:t>
          </a:r>
          <a:endParaRPr lang="en-US" dirty="0"/>
        </a:p>
      </dgm:t>
    </dgm:pt>
    <dgm:pt modelId="{0198F007-9106-4F4C-A264-F96CB4E997B0}" type="parTrans" cxnId="{6BB86A6E-C815-44AB-B1B3-C2E62FBCC453}">
      <dgm:prSet/>
      <dgm:spPr/>
      <dgm:t>
        <a:bodyPr/>
        <a:lstStyle/>
        <a:p>
          <a:endParaRPr lang="en-US"/>
        </a:p>
      </dgm:t>
    </dgm:pt>
    <dgm:pt modelId="{10151203-153C-4005-BC6D-EE75702FCE54}" type="sibTrans" cxnId="{6BB86A6E-C815-44AB-B1B3-C2E62FBCC453}">
      <dgm:prSet/>
      <dgm:spPr/>
      <dgm:t>
        <a:bodyPr/>
        <a:lstStyle/>
        <a:p>
          <a:endParaRPr lang="en-US"/>
        </a:p>
      </dgm:t>
    </dgm:pt>
    <dgm:pt modelId="{06A6D7F8-B3BB-8D49-BE85-2D2D84339F5D}" type="pres">
      <dgm:prSet presAssocID="{C9821BC9-BC6D-43D8-BFF3-ACA1E75EDF24}" presName="vert0" presStyleCnt="0">
        <dgm:presLayoutVars>
          <dgm:dir/>
          <dgm:animOne val="branch"/>
          <dgm:animLvl val="lvl"/>
        </dgm:presLayoutVars>
      </dgm:prSet>
      <dgm:spPr/>
      <dgm:t>
        <a:bodyPr/>
        <a:lstStyle/>
        <a:p>
          <a:endParaRPr lang="ro-RO"/>
        </a:p>
      </dgm:t>
    </dgm:pt>
    <dgm:pt modelId="{7603A6E5-F2F7-6B41-8A5C-C261432DEE59}" type="pres">
      <dgm:prSet presAssocID="{3EEFEACE-D9C3-43CB-A4A4-7EA19F8D0C8D}" presName="thickLine" presStyleLbl="alignNode1" presStyleIdx="0" presStyleCnt="6"/>
      <dgm:spPr/>
    </dgm:pt>
    <dgm:pt modelId="{6BB95D49-7201-0D48-927B-8B5D8E57E0BA}" type="pres">
      <dgm:prSet presAssocID="{3EEFEACE-D9C3-43CB-A4A4-7EA19F8D0C8D}" presName="horz1" presStyleCnt="0"/>
      <dgm:spPr/>
    </dgm:pt>
    <dgm:pt modelId="{2E29C7FC-0D43-1C46-9465-547D7AF4B1BF}" type="pres">
      <dgm:prSet presAssocID="{3EEFEACE-D9C3-43CB-A4A4-7EA19F8D0C8D}" presName="tx1" presStyleLbl="revTx" presStyleIdx="0" presStyleCnt="6"/>
      <dgm:spPr/>
      <dgm:t>
        <a:bodyPr/>
        <a:lstStyle/>
        <a:p>
          <a:endParaRPr lang="ro-RO"/>
        </a:p>
      </dgm:t>
    </dgm:pt>
    <dgm:pt modelId="{FA055209-A3EA-494C-BBB4-F34C591BC6B9}" type="pres">
      <dgm:prSet presAssocID="{3EEFEACE-D9C3-43CB-A4A4-7EA19F8D0C8D}" presName="vert1" presStyleCnt="0"/>
      <dgm:spPr/>
    </dgm:pt>
    <dgm:pt modelId="{823891D5-A739-BF4E-92A8-DCB7BD7E6285}" type="pres">
      <dgm:prSet presAssocID="{A6C0BA57-FA8A-4C9A-A6E5-BD39CD17CB30}" presName="thickLine" presStyleLbl="alignNode1" presStyleIdx="1" presStyleCnt="6"/>
      <dgm:spPr/>
    </dgm:pt>
    <dgm:pt modelId="{33218E57-3374-A84F-8622-50512DCBF94E}" type="pres">
      <dgm:prSet presAssocID="{A6C0BA57-FA8A-4C9A-A6E5-BD39CD17CB30}" presName="horz1" presStyleCnt="0"/>
      <dgm:spPr/>
    </dgm:pt>
    <dgm:pt modelId="{8CDE964F-9464-B145-B115-CD1C42126CA1}" type="pres">
      <dgm:prSet presAssocID="{A6C0BA57-FA8A-4C9A-A6E5-BD39CD17CB30}" presName="tx1" presStyleLbl="revTx" presStyleIdx="1" presStyleCnt="6"/>
      <dgm:spPr/>
      <dgm:t>
        <a:bodyPr/>
        <a:lstStyle/>
        <a:p>
          <a:endParaRPr lang="ro-RO"/>
        </a:p>
      </dgm:t>
    </dgm:pt>
    <dgm:pt modelId="{D37B2F27-56AA-DC4D-A0BE-1C8CDB71F3DB}" type="pres">
      <dgm:prSet presAssocID="{A6C0BA57-FA8A-4C9A-A6E5-BD39CD17CB30}" presName="vert1" presStyleCnt="0"/>
      <dgm:spPr/>
    </dgm:pt>
    <dgm:pt modelId="{67AA8C27-A0BA-0E42-A7D6-64F206B78814}" type="pres">
      <dgm:prSet presAssocID="{8E2BA7EF-489C-4338-B219-814DA14E3ED0}" presName="thickLine" presStyleLbl="alignNode1" presStyleIdx="2" presStyleCnt="6"/>
      <dgm:spPr/>
    </dgm:pt>
    <dgm:pt modelId="{BB0644DE-5E6C-9A4F-B781-0A8CE00A0240}" type="pres">
      <dgm:prSet presAssocID="{8E2BA7EF-489C-4338-B219-814DA14E3ED0}" presName="horz1" presStyleCnt="0"/>
      <dgm:spPr/>
    </dgm:pt>
    <dgm:pt modelId="{75E96139-7082-E649-9D88-2094AE1480B2}" type="pres">
      <dgm:prSet presAssocID="{8E2BA7EF-489C-4338-B219-814DA14E3ED0}" presName="tx1" presStyleLbl="revTx" presStyleIdx="2" presStyleCnt="6"/>
      <dgm:spPr/>
      <dgm:t>
        <a:bodyPr/>
        <a:lstStyle/>
        <a:p>
          <a:endParaRPr lang="ro-RO"/>
        </a:p>
      </dgm:t>
    </dgm:pt>
    <dgm:pt modelId="{88CE288A-985C-1943-9E1D-BCD750858259}" type="pres">
      <dgm:prSet presAssocID="{8E2BA7EF-489C-4338-B219-814DA14E3ED0}" presName="vert1" presStyleCnt="0"/>
      <dgm:spPr/>
    </dgm:pt>
    <dgm:pt modelId="{AFAB3265-74EC-5E48-A71E-79E2DF356D06}" type="pres">
      <dgm:prSet presAssocID="{3B21481B-A50B-4E8F-90E2-7C1D2C462196}" presName="thickLine" presStyleLbl="alignNode1" presStyleIdx="3" presStyleCnt="6"/>
      <dgm:spPr/>
    </dgm:pt>
    <dgm:pt modelId="{04E1DE8F-0D49-FF4A-B854-AD4CEBD98007}" type="pres">
      <dgm:prSet presAssocID="{3B21481B-A50B-4E8F-90E2-7C1D2C462196}" presName="horz1" presStyleCnt="0"/>
      <dgm:spPr/>
    </dgm:pt>
    <dgm:pt modelId="{560F96EC-8763-384D-A9BA-F66B63CEC558}" type="pres">
      <dgm:prSet presAssocID="{3B21481B-A50B-4E8F-90E2-7C1D2C462196}" presName="tx1" presStyleLbl="revTx" presStyleIdx="3" presStyleCnt="6"/>
      <dgm:spPr/>
      <dgm:t>
        <a:bodyPr/>
        <a:lstStyle/>
        <a:p>
          <a:endParaRPr lang="ro-RO"/>
        </a:p>
      </dgm:t>
    </dgm:pt>
    <dgm:pt modelId="{274D971B-D5EE-AA45-9D7E-CAC8650E9840}" type="pres">
      <dgm:prSet presAssocID="{3B21481B-A50B-4E8F-90E2-7C1D2C462196}" presName="vert1" presStyleCnt="0"/>
      <dgm:spPr/>
    </dgm:pt>
    <dgm:pt modelId="{188F01F4-D943-EF4C-8BD8-2A2DB12AB3EF}" type="pres">
      <dgm:prSet presAssocID="{DB5AE32B-9C40-4028-996F-878C1EBAD9F7}" presName="thickLine" presStyleLbl="alignNode1" presStyleIdx="4" presStyleCnt="6"/>
      <dgm:spPr/>
    </dgm:pt>
    <dgm:pt modelId="{89AFF249-2936-2546-8866-E09010B91468}" type="pres">
      <dgm:prSet presAssocID="{DB5AE32B-9C40-4028-996F-878C1EBAD9F7}" presName="horz1" presStyleCnt="0"/>
      <dgm:spPr/>
    </dgm:pt>
    <dgm:pt modelId="{789AD4FC-8094-E145-B608-F48320E9A5A6}" type="pres">
      <dgm:prSet presAssocID="{DB5AE32B-9C40-4028-996F-878C1EBAD9F7}" presName="tx1" presStyleLbl="revTx" presStyleIdx="4" presStyleCnt="6"/>
      <dgm:spPr/>
      <dgm:t>
        <a:bodyPr/>
        <a:lstStyle/>
        <a:p>
          <a:endParaRPr lang="ro-RO"/>
        </a:p>
      </dgm:t>
    </dgm:pt>
    <dgm:pt modelId="{2443666F-E0D1-C04B-94D6-50B97C3B895F}" type="pres">
      <dgm:prSet presAssocID="{DB5AE32B-9C40-4028-996F-878C1EBAD9F7}" presName="vert1" presStyleCnt="0"/>
      <dgm:spPr/>
    </dgm:pt>
    <dgm:pt modelId="{976042E5-C448-7945-9F4B-C9C1971C60A8}" type="pres">
      <dgm:prSet presAssocID="{9A3F587E-5A47-4E25-B12C-90159D8428A3}" presName="thickLine" presStyleLbl="alignNode1" presStyleIdx="5" presStyleCnt="6"/>
      <dgm:spPr/>
    </dgm:pt>
    <dgm:pt modelId="{5489083A-2AB5-EF47-9CA8-0CB39D10B4ED}" type="pres">
      <dgm:prSet presAssocID="{9A3F587E-5A47-4E25-B12C-90159D8428A3}" presName="horz1" presStyleCnt="0"/>
      <dgm:spPr/>
    </dgm:pt>
    <dgm:pt modelId="{00DCC7AC-D815-AE41-82C9-002408F5AD61}" type="pres">
      <dgm:prSet presAssocID="{9A3F587E-5A47-4E25-B12C-90159D8428A3}" presName="tx1" presStyleLbl="revTx" presStyleIdx="5" presStyleCnt="6"/>
      <dgm:spPr/>
      <dgm:t>
        <a:bodyPr/>
        <a:lstStyle/>
        <a:p>
          <a:endParaRPr lang="ro-RO"/>
        </a:p>
      </dgm:t>
    </dgm:pt>
    <dgm:pt modelId="{C1EC6DB4-2B59-4E46-A823-1FB4F2DD31F5}" type="pres">
      <dgm:prSet presAssocID="{9A3F587E-5A47-4E25-B12C-90159D8428A3}" presName="vert1" presStyleCnt="0"/>
      <dgm:spPr/>
    </dgm:pt>
  </dgm:ptLst>
  <dgm:cxnLst>
    <dgm:cxn modelId="{6BB86A6E-C815-44AB-B1B3-C2E62FBCC453}" srcId="{C9821BC9-BC6D-43D8-BFF3-ACA1E75EDF24}" destId="{9A3F587E-5A47-4E25-B12C-90159D8428A3}" srcOrd="5" destOrd="0" parTransId="{0198F007-9106-4F4C-A264-F96CB4E997B0}" sibTransId="{10151203-153C-4005-BC6D-EE75702FCE54}"/>
    <dgm:cxn modelId="{4F8A34CD-68B5-43FE-8C24-ED1DB39AD6D2}" srcId="{C9821BC9-BC6D-43D8-BFF3-ACA1E75EDF24}" destId="{DB5AE32B-9C40-4028-996F-878C1EBAD9F7}" srcOrd="4" destOrd="0" parTransId="{DD9D257A-4639-43B2-ABB1-62A168BF1100}" sibTransId="{E4AD2D5D-8162-4BBE-B978-762B34EE2BD9}"/>
    <dgm:cxn modelId="{97C512B6-0C0D-403E-B8F6-7003CABB882C}" srcId="{C9821BC9-BC6D-43D8-BFF3-ACA1E75EDF24}" destId="{A6C0BA57-FA8A-4C9A-A6E5-BD39CD17CB30}" srcOrd="1" destOrd="0" parTransId="{2A0F8357-FA47-4C30-A6AB-5B6BC633B13D}" sibTransId="{A9B12AAC-22C1-4C65-A9DF-2A434A49D7A6}"/>
    <dgm:cxn modelId="{15B42795-9432-48DF-8B30-2EDEE356A843}" srcId="{C9821BC9-BC6D-43D8-BFF3-ACA1E75EDF24}" destId="{8E2BA7EF-489C-4338-B219-814DA14E3ED0}" srcOrd="2" destOrd="0" parTransId="{89DB5EF3-83D6-4FE2-9B9B-C4203BE1A7FC}" sibTransId="{3F6EC23D-8DFA-4693-B849-5FC80A0799B5}"/>
    <dgm:cxn modelId="{4393AB02-CE08-084B-A45D-424364C20817}" type="presOf" srcId="{8E2BA7EF-489C-4338-B219-814DA14E3ED0}" destId="{75E96139-7082-E649-9D88-2094AE1480B2}" srcOrd="0" destOrd="0" presId="urn:microsoft.com/office/officeart/2008/layout/LinedList"/>
    <dgm:cxn modelId="{FD7E730F-9C68-3740-B0D1-51F9421D6C6F}" type="presOf" srcId="{DB5AE32B-9C40-4028-996F-878C1EBAD9F7}" destId="{789AD4FC-8094-E145-B608-F48320E9A5A6}" srcOrd="0" destOrd="0" presId="urn:microsoft.com/office/officeart/2008/layout/LinedList"/>
    <dgm:cxn modelId="{87EB307E-01AE-4AE2-8400-85FF57E7800F}" srcId="{C9821BC9-BC6D-43D8-BFF3-ACA1E75EDF24}" destId="{3EEFEACE-D9C3-43CB-A4A4-7EA19F8D0C8D}" srcOrd="0" destOrd="0" parTransId="{210EF0E0-FF30-4CBC-8227-D7270E0B12EC}" sibTransId="{1FC6E911-96C0-4036-88FD-4B4789935574}"/>
    <dgm:cxn modelId="{C5420593-50A7-8B48-9273-BA9C67F08498}" type="presOf" srcId="{A6C0BA57-FA8A-4C9A-A6E5-BD39CD17CB30}" destId="{8CDE964F-9464-B145-B115-CD1C42126CA1}" srcOrd="0" destOrd="0" presId="urn:microsoft.com/office/officeart/2008/layout/LinedList"/>
    <dgm:cxn modelId="{3EEDB81A-F4F6-4848-8069-99A306038A81}" srcId="{C9821BC9-BC6D-43D8-BFF3-ACA1E75EDF24}" destId="{3B21481B-A50B-4E8F-90E2-7C1D2C462196}" srcOrd="3" destOrd="0" parTransId="{647F2700-1DD7-4464-BBEA-3BC47C518975}" sibTransId="{FC4444F9-0F97-4B4A-97FA-96AA0D19FB5C}"/>
    <dgm:cxn modelId="{8F47BC01-CF03-954B-AB4F-EF1EB7ADACC5}" type="presOf" srcId="{9A3F587E-5A47-4E25-B12C-90159D8428A3}" destId="{00DCC7AC-D815-AE41-82C9-002408F5AD61}" srcOrd="0" destOrd="0" presId="urn:microsoft.com/office/officeart/2008/layout/LinedList"/>
    <dgm:cxn modelId="{38B2EF40-5EF9-894B-98F3-CA8210E1DC48}" type="presOf" srcId="{3B21481B-A50B-4E8F-90E2-7C1D2C462196}" destId="{560F96EC-8763-384D-A9BA-F66B63CEC558}" srcOrd="0" destOrd="0" presId="urn:microsoft.com/office/officeart/2008/layout/LinedList"/>
    <dgm:cxn modelId="{A838144E-F7B7-644B-B6F9-D5A5DDC969AC}" type="presOf" srcId="{3EEFEACE-D9C3-43CB-A4A4-7EA19F8D0C8D}" destId="{2E29C7FC-0D43-1C46-9465-547D7AF4B1BF}" srcOrd="0" destOrd="0" presId="urn:microsoft.com/office/officeart/2008/layout/LinedList"/>
    <dgm:cxn modelId="{92875DA6-9954-E74B-B225-44DD148244BE}" type="presOf" srcId="{C9821BC9-BC6D-43D8-BFF3-ACA1E75EDF24}" destId="{06A6D7F8-B3BB-8D49-BE85-2D2D84339F5D}" srcOrd="0" destOrd="0" presId="urn:microsoft.com/office/officeart/2008/layout/LinedList"/>
    <dgm:cxn modelId="{4E5CDE2B-8AC0-5E47-9863-0A1863A3222D}" type="presParOf" srcId="{06A6D7F8-B3BB-8D49-BE85-2D2D84339F5D}" destId="{7603A6E5-F2F7-6B41-8A5C-C261432DEE59}" srcOrd="0" destOrd="0" presId="urn:microsoft.com/office/officeart/2008/layout/LinedList"/>
    <dgm:cxn modelId="{2E6251DB-D808-B043-A5CB-CC28971A91C6}" type="presParOf" srcId="{06A6D7F8-B3BB-8D49-BE85-2D2D84339F5D}" destId="{6BB95D49-7201-0D48-927B-8B5D8E57E0BA}" srcOrd="1" destOrd="0" presId="urn:microsoft.com/office/officeart/2008/layout/LinedList"/>
    <dgm:cxn modelId="{A587E9BD-4FE5-2045-9283-EAD21D10649C}" type="presParOf" srcId="{6BB95D49-7201-0D48-927B-8B5D8E57E0BA}" destId="{2E29C7FC-0D43-1C46-9465-547D7AF4B1BF}" srcOrd="0" destOrd="0" presId="urn:microsoft.com/office/officeart/2008/layout/LinedList"/>
    <dgm:cxn modelId="{CBB36700-21E7-A040-B232-A4EE77D84AEB}" type="presParOf" srcId="{6BB95D49-7201-0D48-927B-8B5D8E57E0BA}" destId="{FA055209-A3EA-494C-BBB4-F34C591BC6B9}" srcOrd="1" destOrd="0" presId="urn:microsoft.com/office/officeart/2008/layout/LinedList"/>
    <dgm:cxn modelId="{BA07886E-D0D5-D24B-A08A-69B79029CF5C}" type="presParOf" srcId="{06A6D7F8-B3BB-8D49-BE85-2D2D84339F5D}" destId="{823891D5-A739-BF4E-92A8-DCB7BD7E6285}" srcOrd="2" destOrd="0" presId="urn:microsoft.com/office/officeart/2008/layout/LinedList"/>
    <dgm:cxn modelId="{99943642-2720-FE4F-89B3-19A567A5356F}" type="presParOf" srcId="{06A6D7F8-B3BB-8D49-BE85-2D2D84339F5D}" destId="{33218E57-3374-A84F-8622-50512DCBF94E}" srcOrd="3" destOrd="0" presId="urn:microsoft.com/office/officeart/2008/layout/LinedList"/>
    <dgm:cxn modelId="{0753AD86-FD23-D242-8980-3043464A866F}" type="presParOf" srcId="{33218E57-3374-A84F-8622-50512DCBF94E}" destId="{8CDE964F-9464-B145-B115-CD1C42126CA1}" srcOrd="0" destOrd="0" presId="urn:microsoft.com/office/officeart/2008/layout/LinedList"/>
    <dgm:cxn modelId="{DC827191-9B72-E842-AA4A-76D3F5132860}" type="presParOf" srcId="{33218E57-3374-A84F-8622-50512DCBF94E}" destId="{D37B2F27-56AA-DC4D-A0BE-1C8CDB71F3DB}" srcOrd="1" destOrd="0" presId="urn:microsoft.com/office/officeart/2008/layout/LinedList"/>
    <dgm:cxn modelId="{02546029-73A2-9F4D-A719-0667BDB3E1AE}" type="presParOf" srcId="{06A6D7F8-B3BB-8D49-BE85-2D2D84339F5D}" destId="{67AA8C27-A0BA-0E42-A7D6-64F206B78814}" srcOrd="4" destOrd="0" presId="urn:microsoft.com/office/officeart/2008/layout/LinedList"/>
    <dgm:cxn modelId="{B0A112A0-226B-6940-828D-AADDADED050C}" type="presParOf" srcId="{06A6D7F8-B3BB-8D49-BE85-2D2D84339F5D}" destId="{BB0644DE-5E6C-9A4F-B781-0A8CE00A0240}" srcOrd="5" destOrd="0" presId="urn:microsoft.com/office/officeart/2008/layout/LinedList"/>
    <dgm:cxn modelId="{12BBD06C-C7B7-7C49-ABA6-AB1AB16EE0B9}" type="presParOf" srcId="{BB0644DE-5E6C-9A4F-B781-0A8CE00A0240}" destId="{75E96139-7082-E649-9D88-2094AE1480B2}" srcOrd="0" destOrd="0" presId="urn:microsoft.com/office/officeart/2008/layout/LinedList"/>
    <dgm:cxn modelId="{DA554A7E-F458-DC49-BACC-2E69B8926E0D}" type="presParOf" srcId="{BB0644DE-5E6C-9A4F-B781-0A8CE00A0240}" destId="{88CE288A-985C-1943-9E1D-BCD750858259}" srcOrd="1" destOrd="0" presId="urn:microsoft.com/office/officeart/2008/layout/LinedList"/>
    <dgm:cxn modelId="{A680454A-CDF4-9F43-8448-0FC21EB3FF56}" type="presParOf" srcId="{06A6D7F8-B3BB-8D49-BE85-2D2D84339F5D}" destId="{AFAB3265-74EC-5E48-A71E-79E2DF356D06}" srcOrd="6" destOrd="0" presId="urn:microsoft.com/office/officeart/2008/layout/LinedList"/>
    <dgm:cxn modelId="{3356DC2B-0A6F-AE4C-AB0B-B9F862A5AF0E}" type="presParOf" srcId="{06A6D7F8-B3BB-8D49-BE85-2D2D84339F5D}" destId="{04E1DE8F-0D49-FF4A-B854-AD4CEBD98007}" srcOrd="7" destOrd="0" presId="urn:microsoft.com/office/officeart/2008/layout/LinedList"/>
    <dgm:cxn modelId="{C52D5C00-661D-8E4A-8FEF-AF1DC86CFC83}" type="presParOf" srcId="{04E1DE8F-0D49-FF4A-B854-AD4CEBD98007}" destId="{560F96EC-8763-384D-A9BA-F66B63CEC558}" srcOrd="0" destOrd="0" presId="urn:microsoft.com/office/officeart/2008/layout/LinedList"/>
    <dgm:cxn modelId="{7D0317A8-3D51-8A46-8EDA-8BAB5E56ACD6}" type="presParOf" srcId="{04E1DE8F-0D49-FF4A-B854-AD4CEBD98007}" destId="{274D971B-D5EE-AA45-9D7E-CAC8650E9840}" srcOrd="1" destOrd="0" presId="urn:microsoft.com/office/officeart/2008/layout/LinedList"/>
    <dgm:cxn modelId="{742EA2EF-F88C-4040-8539-7C651A3D0F7E}" type="presParOf" srcId="{06A6D7F8-B3BB-8D49-BE85-2D2D84339F5D}" destId="{188F01F4-D943-EF4C-8BD8-2A2DB12AB3EF}" srcOrd="8" destOrd="0" presId="urn:microsoft.com/office/officeart/2008/layout/LinedList"/>
    <dgm:cxn modelId="{96E678CA-62A4-1644-B7C5-B3FB698FE16D}" type="presParOf" srcId="{06A6D7F8-B3BB-8D49-BE85-2D2D84339F5D}" destId="{89AFF249-2936-2546-8866-E09010B91468}" srcOrd="9" destOrd="0" presId="urn:microsoft.com/office/officeart/2008/layout/LinedList"/>
    <dgm:cxn modelId="{12BB75ED-5A4C-1C41-B1DA-D13D064A9DCE}" type="presParOf" srcId="{89AFF249-2936-2546-8866-E09010B91468}" destId="{789AD4FC-8094-E145-B608-F48320E9A5A6}" srcOrd="0" destOrd="0" presId="urn:microsoft.com/office/officeart/2008/layout/LinedList"/>
    <dgm:cxn modelId="{0A307E73-7917-C541-8B84-7E4D7160CAC6}" type="presParOf" srcId="{89AFF249-2936-2546-8866-E09010B91468}" destId="{2443666F-E0D1-C04B-94D6-50B97C3B895F}" srcOrd="1" destOrd="0" presId="urn:microsoft.com/office/officeart/2008/layout/LinedList"/>
    <dgm:cxn modelId="{F3ECAE64-DE56-E247-A65D-C0BDC3F383C9}" type="presParOf" srcId="{06A6D7F8-B3BB-8D49-BE85-2D2D84339F5D}" destId="{976042E5-C448-7945-9F4B-C9C1971C60A8}" srcOrd="10" destOrd="0" presId="urn:microsoft.com/office/officeart/2008/layout/LinedList"/>
    <dgm:cxn modelId="{B1DB18AC-AF3D-9D46-B6C2-AE51A9B0B4AD}" type="presParOf" srcId="{06A6D7F8-B3BB-8D49-BE85-2D2D84339F5D}" destId="{5489083A-2AB5-EF47-9CA8-0CB39D10B4ED}" srcOrd="11" destOrd="0" presId="urn:microsoft.com/office/officeart/2008/layout/LinedList"/>
    <dgm:cxn modelId="{FA96B9EA-A9BB-3845-8159-0CBF60FB2B5F}" type="presParOf" srcId="{5489083A-2AB5-EF47-9CA8-0CB39D10B4ED}" destId="{00DCC7AC-D815-AE41-82C9-002408F5AD61}" srcOrd="0" destOrd="0" presId="urn:microsoft.com/office/officeart/2008/layout/LinedList"/>
    <dgm:cxn modelId="{CACB331B-FD1F-C844-B856-9755FC45BC47}" type="presParOf" srcId="{5489083A-2AB5-EF47-9CA8-0CB39D10B4ED}" destId="{C1EC6DB4-2B59-4E46-A823-1FB4F2DD31F5}" srcOrd="1" destOrd="0" presId="urn:microsoft.com/office/officeart/2008/layout/Line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657F8-7205-49AF-ABE0-54AE390DC0F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33CD713-5DB0-4C63-8882-89A7F7A97E4E}">
      <dgm:prSet/>
      <dgm:spPr/>
      <dgm:t>
        <a:bodyPr/>
        <a:lstStyle/>
        <a:p>
          <a:r>
            <a:rPr lang="en-GB" dirty="0" err="1" smtClean="0"/>
            <a:t>Reciproc</a:t>
          </a:r>
          <a:r>
            <a:rPr lang="ro-RO" dirty="0" smtClean="0"/>
            <a:t>ă</a:t>
          </a:r>
          <a:r>
            <a:rPr lang="en-GB" dirty="0" smtClean="0"/>
            <a:t> </a:t>
          </a:r>
          <a:endParaRPr lang="en-US" dirty="0"/>
        </a:p>
      </dgm:t>
    </dgm:pt>
    <dgm:pt modelId="{7C20D8EC-B7FF-4265-9E60-5F09FA832266}" type="parTrans" cxnId="{AE1ABCC2-EF9C-4EF3-B45F-DD737AE28E83}">
      <dgm:prSet/>
      <dgm:spPr/>
      <dgm:t>
        <a:bodyPr/>
        <a:lstStyle/>
        <a:p>
          <a:endParaRPr lang="en-US"/>
        </a:p>
      </dgm:t>
    </dgm:pt>
    <dgm:pt modelId="{FAD1FCBE-8055-45AE-9B13-1F109235D3A3}" type="sibTrans" cxnId="{AE1ABCC2-EF9C-4EF3-B45F-DD737AE28E83}">
      <dgm:prSet/>
      <dgm:spPr/>
      <dgm:t>
        <a:bodyPr/>
        <a:lstStyle/>
        <a:p>
          <a:endParaRPr lang="en-US"/>
        </a:p>
      </dgm:t>
    </dgm:pt>
    <dgm:pt modelId="{5CD024D8-260F-473E-9FAB-D133D39687A0}">
      <dgm:prSet/>
      <dgm:spPr/>
      <dgm:t>
        <a:bodyPr/>
        <a:lstStyle/>
        <a:p>
          <a:r>
            <a:rPr lang="ro-RO" dirty="0" smtClean="0"/>
            <a:t>De încredere</a:t>
          </a:r>
          <a:endParaRPr lang="en-US" dirty="0"/>
        </a:p>
      </dgm:t>
    </dgm:pt>
    <dgm:pt modelId="{43AE96F6-33E9-4942-ABA0-F5891D9B0EB5}" type="parTrans" cxnId="{B7E633A1-38F6-4536-AAA0-A7EAC85236DF}">
      <dgm:prSet/>
      <dgm:spPr/>
      <dgm:t>
        <a:bodyPr/>
        <a:lstStyle/>
        <a:p>
          <a:endParaRPr lang="en-US"/>
        </a:p>
      </dgm:t>
    </dgm:pt>
    <dgm:pt modelId="{A9FE73C5-7F3E-4532-9548-10FA9E9C1B18}" type="sibTrans" cxnId="{B7E633A1-38F6-4536-AAA0-A7EAC85236DF}">
      <dgm:prSet/>
      <dgm:spPr/>
      <dgm:t>
        <a:bodyPr/>
        <a:lstStyle/>
        <a:p>
          <a:endParaRPr lang="en-US"/>
        </a:p>
      </dgm:t>
    </dgm:pt>
    <dgm:pt modelId="{F823918E-2A9E-47A7-A303-D18074A1DF7F}">
      <dgm:prSet/>
      <dgm:spPr/>
      <dgm:t>
        <a:bodyPr/>
        <a:lstStyle/>
        <a:p>
          <a:r>
            <a:rPr lang="ro-RO" dirty="0" smtClean="0"/>
            <a:t>Adevărată</a:t>
          </a:r>
          <a:endParaRPr lang="en-US" dirty="0"/>
        </a:p>
      </dgm:t>
    </dgm:pt>
    <dgm:pt modelId="{6405729A-100D-4643-9B46-1A91CF87AE4D}" type="parTrans" cxnId="{45386912-9EA6-49AA-AD85-FCAB4AD07A73}">
      <dgm:prSet/>
      <dgm:spPr/>
      <dgm:t>
        <a:bodyPr/>
        <a:lstStyle/>
        <a:p>
          <a:endParaRPr lang="en-US"/>
        </a:p>
      </dgm:t>
    </dgm:pt>
    <dgm:pt modelId="{B93C8739-F6C1-47FF-9449-7F1564128A54}" type="sibTrans" cxnId="{45386912-9EA6-49AA-AD85-FCAB4AD07A73}">
      <dgm:prSet/>
      <dgm:spPr/>
      <dgm:t>
        <a:bodyPr/>
        <a:lstStyle/>
        <a:p>
          <a:endParaRPr lang="en-US"/>
        </a:p>
      </dgm:t>
    </dgm:pt>
    <dgm:pt modelId="{2F9F87EB-938E-4721-8C8F-31D3C11D36BB}">
      <dgm:prSet/>
      <dgm:spPr/>
      <dgm:t>
        <a:bodyPr/>
        <a:lstStyle/>
        <a:p>
          <a:r>
            <a:rPr lang="ro-RO" dirty="0" smtClean="0"/>
            <a:t>De ajutor</a:t>
          </a:r>
          <a:endParaRPr lang="en-US" dirty="0"/>
        </a:p>
      </dgm:t>
    </dgm:pt>
    <dgm:pt modelId="{59922761-6AE8-4A39-8BB9-F4C88326A4EB}" type="parTrans" cxnId="{E9E00A86-B902-4CA7-9AF2-E54AE471A613}">
      <dgm:prSet/>
      <dgm:spPr/>
      <dgm:t>
        <a:bodyPr/>
        <a:lstStyle/>
        <a:p>
          <a:endParaRPr lang="en-US"/>
        </a:p>
      </dgm:t>
    </dgm:pt>
    <dgm:pt modelId="{C92743F6-1C21-45C3-9325-2811B7A1468B}" type="sibTrans" cxnId="{E9E00A86-B902-4CA7-9AF2-E54AE471A613}">
      <dgm:prSet/>
      <dgm:spPr/>
      <dgm:t>
        <a:bodyPr/>
        <a:lstStyle/>
        <a:p>
          <a:endParaRPr lang="en-US"/>
        </a:p>
      </dgm:t>
    </dgm:pt>
    <dgm:pt modelId="{D88AC2CE-0D2F-4A6B-966A-79628CC748AC}">
      <dgm:prSet/>
      <dgm:spPr/>
      <dgm:t>
        <a:bodyPr/>
        <a:lstStyle/>
        <a:p>
          <a:r>
            <a:rPr lang="en-GB" dirty="0"/>
            <a:t>(Bloom, Durand-Bush, Schinke &amp; </a:t>
          </a:r>
          <a:r>
            <a:rPr lang="en-GB" dirty="0" err="1"/>
            <a:t>Salmela</a:t>
          </a:r>
          <a:r>
            <a:rPr lang="en-GB" dirty="0"/>
            <a:t>, </a:t>
          </a:r>
          <a:r>
            <a:rPr lang="en-GB" b="0" dirty="0"/>
            <a:t>1998</a:t>
          </a:r>
          <a:r>
            <a:rPr lang="en-GB" dirty="0"/>
            <a:t>)</a:t>
          </a:r>
          <a:endParaRPr lang="en-US" dirty="0"/>
        </a:p>
      </dgm:t>
    </dgm:pt>
    <dgm:pt modelId="{4AA803CB-1323-4B63-9B33-979F43111402}" type="parTrans" cxnId="{67E86BA7-818A-4F42-AD8B-191E55383B8C}">
      <dgm:prSet/>
      <dgm:spPr/>
      <dgm:t>
        <a:bodyPr/>
        <a:lstStyle/>
        <a:p>
          <a:endParaRPr lang="en-US"/>
        </a:p>
      </dgm:t>
    </dgm:pt>
    <dgm:pt modelId="{D9B44783-8E00-473C-AFF2-EC872645CAFA}" type="sibTrans" cxnId="{67E86BA7-818A-4F42-AD8B-191E55383B8C}">
      <dgm:prSet/>
      <dgm:spPr/>
      <dgm:t>
        <a:bodyPr/>
        <a:lstStyle/>
        <a:p>
          <a:endParaRPr lang="en-US"/>
        </a:p>
      </dgm:t>
    </dgm:pt>
    <dgm:pt modelId="{B1750E34-F598-4F2F-B81B-C1BB815892C9}">
      <dgm:prSet/>
      <dgm:spPr/>
      <dgm:t>
        <a:bodyPr/>
        <a:lstStyle/>
        <a:p>
          <a:r>
            <a:rPr lang="en-GB"/>
            <a:t>Respect</a:t>
          </a:r>
          <a:endParaRPr lang="en-US"/>
        </a:p>
      </dgm:t>
    </dgm:pt>
    <dgm:pt modelId="{C48793C8-FE0E-43E1-90F2-0E6C00363813}" type="parTrans" cxnId="{B20A7267-C398-40CA-B695-32F0B35119BB}">
      <dgm:prSet/>
      <dgm:spPr/>
      <dgm:t>
        <a:bodyPr/>
        <a:lstStyle/>
        <a:p>
          <a:endParaRPr lang="en-US"/>
        </a:p>
      </dgm:t>
    </dgm:pt>
    <dgm:pt modelId="{528DA750-60F9-4818-88B3-4507566AB3A4}" type="sibTrans" cxnId="{B20A7267-C398-40CA-B695-32F0B35119BB}">
      <dgm:prSet/>
      <dgm:spPr/>
      <dgm:t>
        <a:bodyPr/>
        <a:lstStyle/>
        <a:p>
          <a:endParaRPr lang="en-US"/>
        </a:p>
      </dgm:t>
    </dgm:pt>
    <dgm:pt modelId="{8A43625B-6C73-4875-BD7B-A612C9083EA7}">
      <dgm:prSet/>
      <dgm:spPr/>
      <dgm:t>
        <a:bodyPr/>
        <a:lstStyle/>
        <a:p>
          <a:r>
            <a:rPr lang="ro-RO" dirty="0" smtClean="0"/>
            <a:t>Credință în</a:t>
          </a:r>
          <a:r>
            <a:rPr lang="en-GB" dirty="0" smtClean="0"/>
            <a:t>…</a:t>
          </a:r>
          <a:endParaRPr lang="en-US" dirty="0"/>
        </a:p>
      </dgm:t>
    </dgm:pt>
    <dgm:pt modelId="{6FDACD0B-348C-431E-90C0-CF2AF07B9A86}" type="parTrans" cxnId="{EDB3F020-D798-4E06-9243-DB07CCDEC569}">
      <dgm:prSet/>
      <dgm:spPr/>
      <dgm:t>
        <a:bodyPr/>
        <a:lstStyle/>
        <a:p>
          <a:endParaRPr lang="en-US"/>
        </a:p>
      </dgm:t>
    </dgm:pt>
    <dgm:pt modelId="{B562E4B0-FDA2-4F8E-8322-361F4A1D1FC8}" type="sibTrans" cxnId="{EDB3F020-D798-4E06-9243-DB07CCDEC569}">
      <dgm:prSet/>
      <dgm:spPr/>
      <dgm:t>
        <a:bodyPr/>
        <a:lstStyle/>
        <a:p>
          <a:endParaRPr lang="en-US"/>
        </a:p>
      </dgm:t>
    </dgm:pt>
    <dgm:pt modelId="{827A967E-DCDB-448A-9213-6FF9D2B51917}">
      <dgm:prSet/>
      <dgm:spPr/>
      <dgm:t>
        <a:bodyPr/>
        <a:lstStyle/>
        <a:p>
          <a:r>
            <a:rPr lang="ro-RO" dirty="0" smtClean="0"/>
            <a:t>Cunoștiințe despre...</a:t>
          </a:r>
          <a:r>
            <a:rPr lang="ro-RO" i="1" dirty="0" smtClean="0"/>
            <a:t>Obiective, nevoi, dorințe</a:t>
          </a:r>
          <a:endParaRPr lang="en-US" dirty="0"/>
        </a:p>
      </dgm:t>
    </dgm:pt>
    <dgm:pt modelId="{B2EBE9FF-8FB6-4544-AC92-59CD813F84C0}" type="parTrans" cxnId="{BBDBB64B-3AEF-4DB9-9878-29ECE1C4B985}">
      <dgm:prSet/>
      <dgm:spPr/>
      <dgm:t>
        <a:bodyPr/>
        <a:lstStyle/>
        <a:p>
          <a:endParaRPr lang="en-US"/>
        </a:p>
      </dgm:t>
    </dgm:pt>
    <dgm:pt modelId="{741AF365-C70B-4004-BD13-525499760332}" type="sibTrans" cxnId="{BBDBB64B-3AEF-4DB9-9878-29ECE1C4B985}">
      <dgm:prSet/>
      <dgm:spPr/>
      <dgm:t>
        <a:bodyPr/>
        <a:lstStyle/>
        <a:p>
          <a:endParaRPr lang="en-US"/>
        </a:p>
      </dgm:t>
    </dgm:pt>
    <dgm:pt modelId="{E94C8339-9055-4A63-9566-C1E29EA7B2C5}">
      <dgm:prSet/>
      <dgm:spPr/>
      <dgm:t>
        <a:bodyPr/>
        <a:lstStyle/>
        <a:p>
          <a:pPr algn="r"/>
          <a:r>
            <a:rPr lang="en-GB" dirty="0"/>
            <a:t>(</a:t>
          </a:r>
          <a:r>
            <a:rPr lang="en-GB" dirty="0" err="1"/>
            <a:t>Poczwardowski</a:t>
          </a:r>
          <a:r>
            <a:rPr lang="en-GB" dirty="0"/>
            <a:t>, </a:t>
          </a:r>
          <a:r>
            <a:rPr lang="en-GB" dirty="0" err="1"/>
            <a:t>Barott</a:t>
          </a:r>
          <a:r>
            <a:rPr lang="en-GB" dirty="0"/>
            <a:t> &amp; </a:t>
          </a:r>
          <a:r>
            <a:rPr lang="en-GB" dirty="0" err="1"/>
            <a:t>Henschen</a:t>
          </a:r>
          <a:r>
            <a:rPr lang="en-GB" dirty="0"/>
            <a:t>, 2000)</a:t>
          </a:r>
          <a:endParaRPr lang="en-US" dirty="0"/>
        </a:p>
      </dgm:t>
    </dgm:pt>
    <dgm:pt modelId="{6BF94DE5-2372-412F-A1DE-FEC173484B0B}" type="parTrans" cxnId="{8CBD66CA-18EA-42BC-B258-6B233CD07285}">
      <dgm:prSet/>
      <dgm:spPr/>
      <dgm:t>
        <a:bodyPr/>
        <a:lstStyle/>
        <a:p>
          <a:endParaRPr lang="en-US"/>
        </a:p>
      </dgm:t>
    </dgm:pt>
    <dgm:pt modelId="{95E39F91-BFAA-44C0-8832-2914F1EB6541}" type="sibTrans" cxnId="{8CBD66CA-18EA-42BC-B258-6B233CD07285}">
      <dgm:prSet/>
      <dgm:spPr/>
      <dgm:t>
        <a:bodyPr/>
        <a:lstStyle/>
        <a:p>
          <a:endParaRPr lang="en-US"/>
        </a:p>
      </dgm:t>
    </dgm:pt>
    <dgm:pt modelId="{D5B23785-8934-DF47-8381-222796A20FD7}" type="pres">
      <dgm:prSet presAssocID="{A06657F8-7205-49AF-ABE0-54AE390DC0FB}" presName="linear" presStyleCnt="0">
        <dgm:presLayoutVars>
          <dgm:animLvl val="lvl"/>
          <dgm:resizeHandles val="exact"/>
        </dgm:presLayoutVars>
      </dgm:prSet>
      <dgm:spPr/>
      <dgm:t>
        <a:bodyPr/>
        <a:lstStyle/>
        <a:p>
          <a:endParaRPr lang="ro-RO"/>
        </a:p>
      </dgm:t>
    </dgm:pt>
    <dgm:pt modelId="{C8F05DF2-93E3-AE49-85F5-7D4BE212AE1E}" type="pres">
      <dgm:prSet presAssocID="{533CD713-5DB0-4C63-8882-89A7F7A97E4E}" presName="parentText" presStyleLbl="node1" presStyleIdx="0" presStyleCnt="9">
        <dgm:presLayoutVars>
          <dgm:chMax val="0"/>
          <dgm:bulletEnabled val="1"/>
        </dgm:presLayoutVars>
      </dgm:prSet>
      <dgm:spPr/>
      <dgm:t>
        <a:bodyPr/>
        <a:lstStyle/>
        <a:p>
          <a:endParaRPr lang="ro-RO"/>
        </a:p>
      </dgm:t>
    </dgm:pt>
    <dgm:pt modelId="{B274FABD-6F4D-3748-9737-7421B2B765C3}" type="pres">
      <dgm:prSet presAssocID="{FAD1FCBE-8055-45AE-9B13-1F109235D3A3}" presName="spacer" presStyleCnt="0"/>
      <dgm:spPr/>
    </dgm:pt>
    <dgm:pt modelId="{30E96CD1-3A95-1949-A345-9847D86776FB}" type="pres">
      <dgm:prSet presAssocID="{5CD024D8-260F-473E-9FAB-D133D39687A0}" presName="parentText" presStyleLbl="node1" presStyleIdx="1" presStyleCnt="9">
        <dgm:presLayoutVars>
          <dgm:chMax val="0"/>
          <dgm:bulletEnabled val="1"/>
        </dgm:presLayoutVars>
      </dgm:prSet>
      <dgm:spPr/>
      <dgm:t>
        <a:bodyPr/>
        <a:lstStyle/>
        <a:p>
          <a:endParaRPr lang="ro-RO"/>
        </a:p>
      </dgm:t>
    </dgm:pt>
    <dgm:pt modelId="{74DCC151-4E9D-884A-BFCF-3780002CB10F}" type="pres">
      <dgm:prSet presAssocID="{A9FE73C5-7F3E-4532-9548-10FA9E9C1B18}" presName="spacer" presStyleCnt="0"/>
      <dgm:spPr/>
    </dgm:pt>
    <dgm:pt modelId="{2942CC87-01DB-3C4E-A862-3EAD08776E8F}" type="pres">
      <dgm:prSet presAssocID="{F823918E-2A9E-47A7-A303-D18074A1DF7F}" presName="parentText" presStyleLbl="node1" presStyleIdx="2" presStyleCnt="9">
        <dgm:presLayoutVars>
          <dgm:chMax val="0"/>
          <dgm:bulletEnabled val="1"/>
        </dgm:presLayoutVars>
      </dgm:prSet>
      <dgm:spPr/>
      <dgm:t>
        <a:bodyPr/>
        <a:lstStyle/>
        <a:p>
          <a:endParaRPr lang="ro-RO"/>
        </a:p>
      </dgm:t>
    </dgm:pt>
    <dgm:pt modelId="{E47670C7-EFD7-8046-9123-94C5E9E55685}" type="pres">
      <dgm:prSet presAssocID="{B93C8739-F6C1-47FF-9449-7F1564128A54}" presName="spacer" presStyleCnt="0"/>
      <dgm:spPr/>
    </dgm:pt>
    <dgm:pt modelId="{2D5BCB64-B88B-7C4A-979A-D666D3213DC4}" type="pres">
      <dgm:prSet presAssocID="{2F9F87EB-938E-4721-8C8F-31D3C11D36BB}" presName="parentText" presStyleLbl="node1" presStyleIdx="3" presStyleCnt="9">
        <dgm:presLayoutVars>
          <dgm:chMax val="0"/>
          <dgm:bulletEnabled val="1"/>
        </dgm:presLayoutVars>
      </dgm:prSet>
      <dgm:spPr/>
      <dgm:t>
        <a:bodyPr/>
        <a:lstStyle/>
        <a:p>
          <a:endParaRPr lang="ro-RO"/>
        </a:p>
      </dgm:t>
    </dgm:pt>
    <dgm:pt modelId="{1E1AFAC5-CA01-5540-9C8C-F6619443102D}" type="pres">
      <dgm:prSet presAssocID="{C92743F6-1C21-45C3-9325-2811B7A1468B}" presName="spacer" presStyleCnt="0"/>
      <dgm:spPr/>
    </dgm:pt>
    <dgm:pt modelId="{10A00621-49B9-9440-963D-EDAE7E8D6A58}" type="pres">
      <dgm:prSet presAssocID="{D88AC2CE-0D2F-4A6B-966A-79628CC748AC}" presName="parentText" presStyleLbl="node1" presStyleIdx="4" presStyleCnt="9">
        <dgm:presLayoutVars>
          <dgm:chMax val="0"/>
          <dgm:bulletEnabled val="1"/>
        </dgm:presLayoutVars>
      </dgm:prSet>
      <dgm:spPr/>
      <dgm:t>
        <a:bodyPr/>
        <a:lstStyle/>
        <a:p>
          <a:endParaRPr lang="ro-RO"/>
        </a:p>
      </dgm:t>
    </dgm:pt>
    <dgm:pt modelId="{EA08BC9B-4CA6-3541-A86A-261B72BE4B99}" type="pres">
      <dgm:prSet presAssocID="{D9B44783-8E00-473C-AFF2-EC872645CAFA}" presName="spacer" presStyleCnt="0"/>
      <dgm:spPr/>
    </dgm:pt>
    <dgm:pt modelId="{FD9AC7E3-AC75-EA47-9C77-DAD6F0F4B6B8}" type="pres">
      <dgm:prSet presAssocID="{B1750E34-F598-4F2F-B81B-C1BB815892C9}" presName="parentText" presStyleLbl="node1" presStyleIdx="5" presStyleCnt="9">
        <dgm:presLayoutVars>
          <dgm:chMax val="0"/>
          <dgm:bulletEnabled val="1"/>
        </dgm:presLayoutVars>
      </dgm:prSet>
      <dgm:spPr/>
      <dgm:t>
        <a:bodyPr/>
        <a:lstStyle/>
        <a:p>
          <a:endParaRPr lang="ro-RO"/>
        </a:p>
      </dgm:t>
    </dgm:pt>
    <dgm:pt modelId="{F18887C7-ADE7-2D48-994A-383589E185E8}" type="pres">
      <dgm:prSet presAssocID="{528DA750-60F9-4818-88B3-4507566AB3A4}" presName="spacer" presStyleCnt="0"/>
      <dgm:spPr/>
    </dgm:pt>
    <dgm:pt modelId="{5A151D33-6F4D-8249-A586-AD151B443D2B}" type="pres">
      <dgm:prSet presAssocID="{8A43625B-6C73-4875-BD7B-A612C9083EA7}" presName="parentText" presStyleLbl="node1" presStyleIdx="6" presStyleCnt="9">
        <dgm:presLayoutVars>
          <dgm:chMax val="0"/>
          <dgm:bulletEnabled val="1"/>
        </dgm:presLayoutVars>
      </dgm:prSet>
      <dgm:spPr/>
      <dgm:t>
        <a:bodyPr/>
        <a:lstStyle/>
        <a:p>
          <a:endParaRPr lang="ro-RO"/>
        </a:p>
      </dgm:t>
    </dgm:pt>
    <dgm:pt modelId="{431E0D38-F44C-0F4C-85F5-DFE6A8EEB81B}" type="pres">
      <dgm:prSet presAssocID="{B562E4B0-FDA2-4F8E-8322-361F4A1D1FC8}" presName="spacer" presStyleCnt="0"/>
      <dgm:spPr/>
    </dgm:pt>
    <dgm:pt modelId="{4B269F03-0B53-0744-931A-92F5AB41C8E5}" type="pres">
      <dgm:prSet presAssocID="{827A967E-DCDB-448A-9213-6FF9D2B51917}" presName="parentText" presStyleLbl="node1" presStyleIdx="7" presStyleCnt="9">
        <dgm:presLayoutVars>
          <dgm:chMax val="0"/>
          <dgm:bulletEnabled val="1"/>
        </dgm:presLayoutVars>
      </dgm:prSet>
      <dgm:spPr/>
      <dgm:t>
        <a:bodyPr/>
        <a:lstStyle/>
        <a:p>
          <a:endParaRPr lang="ro-RO"/>
        </a:p>
      </dgm:t>
    </dgm:pt>
    <dgm:pt modelId="{6E9CC6DC-0789-7147-8B33-562C87B4A4C4}" type="pres">
      <dgm:prSet presAssocID="{741AF365-C70B-4004-BD13-525499760332}" presName="spacer" presStyleCnt="0"/>
      <dgm:spPr/>
    </dgm:pt>
    <dgm:pt modelId="{ADC874F9-0A46-B64F-BA0A-0037BD3542DA}" type="pres">
      <dgm:prSet presAssocID="{E94C8339-9055-4A63-9566-C1E29EA7B2C5}" presName="parentText" presStyleLbl="node1" presStyleIdx="8" presStyleCnt="9">
        <dgm:presLayoutVars>
          <dgm:chMax val="0"/>
          <dgm:bulletEnabled val="1"/>
        </dgm:presLayoutVars>
      </dgm:prSet>
      <dgm:spPr/>
      <dgm:t>
        <a:bodyPr/>
        <a:lstStyle/>
        <a:p>
          <a:endParaRPr lang="ro-RO"/>
        </a:p>
      </dgm:t>
    </dgm:pt>
  </dgm:ptLst>
  <dgm:cxnLst>
    <dgm:cxn modelId="{EEE97BC6-FD0C-2D40-B46E-24E987D02BC2}" type="presOf" srcId="{8A43625B-6C73-4875-BD7B-A612C9083EA7}" destId="{5A151D33-6F4D-8249-A586-AD151B443D2B}" srcOrd="0" destOrd="0" presId="urn:microsoft.com/office/officeart/2005/8/layout/vList2"/>
    <dgm:cxn modelId="{C8A5EA14-3760-B145-8EE0-4176DDE35486}" type="presOf" srcId="{5CD024D8-260F-473E-9FAB-D133D39687A0}" destId="{30E96CD1-3A95-1949-A345-9847D86776FB}" srcOrd="0" destOrd="0" presId="urn:microsoft.com/office/officeart/2005/8/layout/vList2"/>
    <dgm:cxn modelId="{9AE7DC50-E88A-E344-A51B-F168F77F1628}" type="presOf" srcId="{B1750E34-F598-4F2F-B81B-C1BB815892C9}" destId="{FD9AC7E3-AC75-EA47-9C77-DAD6F0F4B6B8}" srcOrd="0" destOrd="0" presId="urn:microsoft.com/office/officeart/2005/8/layout/vList2"/>
    <dgm:cxn modelId="{B20A7267-C398-40CA-B695-32F0B35119BB}" srcId="{A06657F8-7205-49AF-ABE0-54AE390DC0FB}" destId="{B1750E34-F598-4F2F-B81B-C1BB815892C9}" srcOrd="5" destOrd="0" parTransId="{C48793C8-FE0E-43E1-90F2-0E6C00363813}" sibTransId="{528DA750-60F9-4818-88B3-4507566AB3A4}"/>
    <dgm:cxn modelId="{2602833F-2228-8F43-926B-629CFDA9CEC3}" type="presOf" srcId="{2F9F87EB-938E-4721-8C8F-31D3C11D36BB}" destId="{2D5BCB64-B88B-7C4A-979A-D666D3213DC4}" srcOrd="0" destOrd="0" presId="urn:microsoft.com/office/officeart/2005/8/layout/vList2"/>
    <dgm:cxn modelId="{67E86BA7-818A-4F42-AD8B-191E55383B8C}" srcId="{A06657F8-7205-49AF-ABE0-54AE390DC0FB}" destId="{D88AC2CE-0D2F-4A6B-966A-79628CC748AC}" srcOrd="4" destOrd="0" parTransId="{4AA803CB-1323-4B63-9B33-979F43111402}" sibTransId="{D9B44783-8E00-473C-AFF2-EC872645CAFA}"/>
    <dgm:cxn modelId="{BBDBB64B-3AEF-4DB9-9878-29ECE1C4B985}" srcId="{A06657F8-7205-49AF-ABE0-54AE390DC0FB}" destId="{827A967E-DCDB-448A-9213-6FF9D2B51917}" srcOrd="7" destOrd="0" parTransId="{B2EBE9FF-8FB6-4544-AC92-59CD813F84C0}" sibTransId="{741AF365-C70B-4004-BD13-525499760332}"/>
    <dgm:cxn modelId="{EDB3F020-D798-4E06-9243-DB07CCDEC569}" srcId="{A06657F8-7205-49AF-ABE0-54AE390DC0FB}" destId="{8A43625B-6C73-4875-BD7B-A612C9083EA7}" srcOrd="6" destOrd="0" parTransId="{6FDACD0B-348C-431E-90C0-CF2AF07B9A86}" sibTransId="{B562E4B0-FDA2-4F8E-8322-361F4A1D1FC8}"/>
    <dgm:cxn modelId="{8CBD66CA-18EA-42BC-B258-6B233CD07285}" srcId="{A06657F8-7205-49AF-ABE0-54AE390DC0FB}" destId="{E94C8339-9055-4A63-9566-C1E29EA7B2C5}" srcOrd="8" destOrd="0" parTransId="{6BF94DE5-2372-412F-A1DE-FEC173484B0B}" sibTransId="{95E39F91-BFAA-44C0-8832-2914F1EB6541}"/>
    <dgm:cxn modelId="{45386912-9EA6-49AA-AD85-FCAB4AD07A73}" srcId="{A06657F8-7205-49AF-ABE0-54AE390DC0FB}" destId="{F823918E-2A9E-47A7-A303-D18074A1DF7F}" srcOrd="2" destOrd="0" parTransId="{6405729A-100D-4643-9B46-1A91CF87AE4D}" sibTransId="{B93C8739-F6C1-47FF-9449-7F1564128A54}"/>
    <dgm:cxn modelId="{CAD51130-9880-DD46-8141-3AC302570598}" type="presOf" srcId="{D88AC2CE-0D2F-4A6B-966A-79628CC748AC}" destId="{10A00621-49B9-9440-963D-EDAE7E8D6A58}" srcOrd="0" destOrd="0" presId="urn:microsoft.com/office/officeart/2005/8/layout/vList2"/>
    <dgm:cxn modelId="{E33397C7-D65D-9842-A8EC-9E86756973B2}" type="presOf" srcId="{827A967E-DCDB-448A-9213-6FF9D2B51917}" destId="{4B269F03-0B53-0744-931A-92F5AB41C8E5}" srcOrd="0" destOrd="0" presId="urn:microsoft.com/office/officeart/2005/8/layout/vList2"/>
    <dgm:cxn modelId="{B7E633A1-38F6-4536-AAA0-A7EAC85236DF}" srcId="{A06657F8-7205-49AF-ABE0-54AE390DC0FB}" destId="{5CD024D8-260F-473E-9FAB-D133D39687A0}" srcOrd="1" destOrd="0" parTransId="{43AE96F6-33E9-4942-ABA0-F5891D9B0EB5}" sibTransId="{A9FE73C5-7F3E-4532-9548-10FA9E9C1B18}"/>
    <dgm:cxn modelId="{06D5909B-E1C9-6E42-951C-412CA6E03FD7}" type="presOf" srcId="{533CD713-5DB0-4C63-8882-89A7F7A97E4E}" destId="{C8F05DF2-93E3-AE49-85F5-7D4BE212AE1E}" srcOrd="0" destOrd="0" presId="urn:microsoft.com/office/officeart/2005/8/layout/vList2"/>
    <dgm:cxn modelId="{0B139A19-8D74-9640-A692-016D729BF4C6}" type="presOf" srcId="{F823918E-2A9E-47A7-A303-D18074A1DF7F}" destId="{2942CC87-01DB-3C4E-A862-3EAD08776E8F}" srcOrd="0" destOrd="0" presId="urn:microsoft.com/office/officeart/2005/8/layout/vList2"/>
    <dgm:cxn modelId="{C4E3AC9B-1A93-EE4E-A1A4-B61BD895C170}" type="presOf" srcId="{A06657F8-7205-49AF-ABE0-54AE390DC0FB}" destId="{D5B23785-8934-DF47-8381-222796A20FD7}" srcOrd="0" destOrd="0" presId="urn:microsoft.com/office/officeart/2005/8/layout/vList2"/>
    <dgm:cxn modelId="{AFF05C20-79A0-F949-9BBC-B3B2EBD8E140}" type="presOf" srcId="{E94C8339-9055-4A63-9566-C1E29EA7B2C5}" destId="{ADC874F9-0A46-B64F-BA0A-0037BD3542DA}" srcOrd="0" destOrd="0" presId="urn:microsoft.com/office/officeart/2005/8/layout/vList2"/>
    <dgm:cxn modelId="{AE1ABCC2-EF9C-4EF3-B45F-DD737AE28E83}" srcId="{A06657F8-7205-49AF-ABE0-54AE390DC0FB}" destId="{533CD713-5DB0-4C63-8882-89A7F7A97E4E}" srcOrd="0" destOrd="0" parTransId="{7C20D8EC-B7FF-4265-9E60-5F09FA832266}" sibTransId="{FAD1FCBE-8055-45AE-9B13-1F109235D3A3}"/>
    <dgm:cxn modelId="{E9E00A86-B902-4CA7-9AF2-E54AE471A613}" srcId="{A06657F8-7205-49AF-ABE0-54AE390DC0FB}" destId="{2F9F87EB-938E-4721-8C8F-31D3C11D36BB}" srcOrd="3" destOrd="0" parTransId="{59922761-6AE8-4A39-8BB9-F4C88326A4EB}" sibTransId="{C92743F6-1C21-45C3-9325-2811B7A1468B}"/>
    <dgm:cxn modelId="{974E0337-97B8-DE42-BF72-F1AC77A84809}" type="presParOf" srcId="{D5B23785-8934-DF47-8381-222796A20FD7}" destId="{C8F05DF2-93E3-AE49-85F5-7D4BE212AE1E}" srcOrd="0" destOrd="0" presId="urn:microsoft.com/office/officeart/2005/8/layout/vList2"/>
    <dgm:cxn modelId="{9BD1A922-A106-544A-88E2-6F89ED3D4719}" type="presParOf" srcId="{D5B23785-8934-DF47-8381-222796A20FD7}" destId="{B274FABD-6F4D-3748-9737-7421B2B765C3}" srcOrd="1" destOrd="0" presId="urn:microsoft.com/office/officeart/2005/8/layout/vList2"/>
    <dgm:cxn modelId="{56C21259-6ED0-944B-AD22-C51E79AC6098}" type="presParOf" srcId="{D5B23785-8934-DF47-8381-222796A20FD7}" destId="{30E96CD1-3A95-1949-A345-9847D86776FB}" srcOrd="2" destOrd="0" presId="urn:microsoft.com/office/officeart/2005/8/layout/vList2"/>
    <dgm:cxn modelId="{2873AB4E-9327-0440-B236-F00E2D0B82F4}" type="presParOf" srcId="{D5B23785-8934-DF47-8381-222796A20FD7}" destId="{74DCC151-4E9D-884A-BFCF-3780002CB10F}" srcOrd="3" destOrd="0" presId="urn:microsoft.com/office/officeart/2005/8/layout/vList2"/>
    <dgm:cxn modelId="{3363AFE2-B4F5-2943-A18C-BEBF436C4262}" type="presParOf" srcId="{D5B23785-8934-DF47-8381-222796A20FD7}" destId="{2942CC87-01DB-3C4E-A862-3EAD08776E8F}" srcOrd="4" destOrd="0" presId="urn:microsoft.com/office/officeart/2005/8/layout/vList2"/>
    <dgm:cxn modelId="{645D3193-A90B-EE43-83E3-CB4E2A81C135}" type="presParOf" srcId="{D5B23785-8934-DF47-8381-222796A20FD7}" destId="{E47670C7-EFD7-8046-9123-94C5E9E55685}" srcOrd="5" destOrd="0" presId="urn:microsoft.com/office/officeart/2005/8/layout/vList2"/>
    <dgm:cxn modelId="{D1709C55-5D21-354A-A103-D0AAB93EB5C2}" type="presParOf" srcId="{D5B23785-8934-DF47-8381-222796A20FD7}" destId="{2D5BCB64-B88B-7C4A-979A-D666D3213DC4}" srcOrd="6" destOrd="0" presId="urn:microsoft.com/office/officeart/2005/8/layout/vList2"/>
    <dgm:cxn modelId="{0E924B04-C20A-7C4C-97C5-026E5FFD553C}" type="presParOf" srcId="{D5B23785-8934-DF47-8381-222796A20FD7}" destId="{1E1AFAC5-CA01-5540-9C8C-F6619443102D}" srcOrd="7" destOrd="0" presId="urn:microsoft.com/office/officeart/2005/8/layout/vList2"/>
    <dgm:cxn modelId="{270C36F3-ED78-6645-BC58-120FAA84AB19}" type="presParOf" srcId="{D5B23785-8934-DF47-8381-222796A20FD7}" destId="{10A00621-49B9-9440-963D-EDAE7E8D6A58}" srcOrd="8" destOrd="0" presId="urn:microsoft.com/office/officeart/2005/8/layout/vList2"/>
    <dgm:cxn modelId="{43AD83A8-6B0C-6E47-8EAD-3B88B84A0B44}" type="presParOf" srcId="{D5B23785-8934-DF47-8381-222796A20FD7}" destId="{EA08BC9B-4CA6-3541-A86A-261B72BE4B99}" srcOrd="9" destOrd="0" presId="urn:microsoft.com/office/officeart/2005/8/layout/vList2"/>
    <dgm:cxn modelId="{C2806113-EF82-4947-84BD-257C54520BA0}" type="presParOf" srcId="{D5B23785-8934-DF47-8381-222796A20FD7}" destId="{FD9AC7E3-AC75-EA47-9C77-DAD6F0F4B6B8}" srcOrd="10" destOrd="0" presId="urn:microsoft.com/office/officeart/2005/8/layout/vList2"/>
    <dgm:cxn modelId="{F4145442-E00F-4F4B-BEC8-A3CA36B20E72}" type="presParOf" srcId="{D5B23785-8934-DF47-8381-222796A20FD7}" destId="{F18887C7-ADE7-2D48-994A-383589E185E8}" srcOrd="11" destOrd="0" presId="urn:microsoft.com/office/officeart/2005/8/layout/vList2"/>
    <dgm:cxn modelId="{E2C36D78-23FE-B043-A94B-66C1A4D09050}" type="presParOf" srcId="{D5B23785-8934-DF47-8381-222796A20FD7}" destId="{5A151D33-6F4D-8249-A586-AD151B443D2B}" srcOrd="12" destOrd="0" presId="urn:microsoft.com/office/officeart/2005/8/layout/vList2"/>
    <dgm:cxn modelId="{24D83424-C422-224C-9786-73DD44CCE8D6}" type="presParOf" srcId="{D5B23785-8934-DF47-8381-222796A20FD7}" destId="{431E0D38-F44C-0F4C-85F5-DFE6A8EEB81B}" srcOrd="13" destOrd="0" presId="urn:microsoft.com/office/officeart/2005/8/layout/vList2"/>
    <dgm:cxn modelId="{072BFED7-C8B4-A140-B1A2-1740745DE15C}" type="presParOf" srcId="{D5B23785-8934-DF47-8381-222796A20FD7}" destId="{4B269F03-0B53-0744-931A-92F5AB41C8E5}" srcOrd="14" destOrd="0" presId="urn:microsoft.com/office/officeart/2005/8/layout/vList2"/>
    <dgm:cxn modelId="{5B48C056-4869-1540-8C65-FBA8D0436C0C}" type="presParOf" srcId="{D5B23785-8934-DF47-8381-222796A20FD7}" destId="{6E9CC6DC-0789-7147-8B33-562C87B4A4C4}" srcOrd="15" destOrd="0" presId="urn:microsoft.com/office/officeart/2005/8/layout/vList2"/>
    <dgm:cxn modelId="{00236201-AF1F-5447-9633-DEA5E665A5DA}" type="presParOf" srcId="{D5B23785-8934-DF47-8381-222796A20FD7}" destId="{ADC874F9-0A46-B64F-BA0A-0037BD3542DA}" srcOrd="16" destOrd="0" presId="urn:microsoft.com/office/officeart/2005/8/layout/vList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01FF48-7D53-40BA-9E5D-AA1351335C4F}" type="doc">
      <dgm:prSet loTypeId="urn:microsoft.com/office/officeart/2008/layout/LinedList" loCatId="list" qsTypeId="urn:microsoft.com/office/officeart/2005/8/quickstyle/simple4" qsCatId="simple" csTypeId="urn:microsoft.com/office/officeart/2005/8/colors/accent1_1" csCatId="accent1" phldr="1"/>
      <dgm:spPr/>
      <dgm:t>
        <a:bodyPr/>
        <a:lstStyle/>
        <a:p>
          <a:endParaRPr lang="en-US"/>
        </a:p>
      </dgm:t>
    </dgm:pt>
    <dgm:pt modelId="{B77974B2-468A-4CB6-B24C-CA7471CA21CC}">
      <dgm:prSet custT="1"/>
      <dgm:spPr/>
      <dgm:t>
        <a:bodyPr/>
        <a:lstStyle/>
        <a:p>
          <a:r>
            <a:rPr lang="ro-RO" sz="2400" b="1" dirty="0" smtClean="0"/>
            <a:t>Apropiere (</a:t>
          </a:r>
          <a:r>
            <a:rPr lang="en-GB" sz="2400" b="1" dirty="0" smtClean="0"/>
            <a:t>Closeness</a:t>
          </a:r>
          <a:r>
            <a:rPr lang="ro-RO" sz="2400" b="1" dirty="0" smtClean="0"/>
            <a:t>)</a:t>
          </a:r>
          <a:endParaRPr lang="en-US" sz="2400" dirty="0"/>
        </a:p>
      </dgm:t>
    </dgm:pt>
    <dgm:pt modelId="{9B5EF0B4-8DF8-4752-806A-87439FC17685}" type="parTrans" cxnId="{0FA9B745-C21B-4EEB-8075-F1BCF01C492F}">
      <dgm:prSet/>
      <dgm:spPr/>
      <dgm:t>
        <a:bodyPr/>
        <a:lstStyle/>
        <a:p>
          <a:endParaRPr lang="en-US"/>
        </a:p>
      </dgm:t>
    </dgm:pt>
    <dgm:pt modelId="{7C1C6ECB-20E9-4FB2-A420-5C35306FDD60}" type="sibTrans" cxnId="{0FA9B745-C21B-4EEB-8075-F1BCF01C492F}">
      <dgm:prSet/>
      <dgm:spPr/>
      <dgm:t>
        <a:bodyPr/>
        <a:lstStyle/>
        <a:p>
          <a:endParaRPr lang="en-US"/>
        </a:p>
      </dgm:t>
    </dgm:pt>
    <dgm:pt modelId="{4C2AC912-933F-4515-AB42-E5A98BDBFDFD}">
      <dgm:prSet/>
      <dgm:spPr/>
      <dgm:t>
        <a:bodyPr/>
        <a:lstStyle/>
        <a:p>
          <a:r>
            <a:rPr lang="ro-RO" dirty="0" smtClean="0"/>
            <a:t>Interdependență afectivă sau emoțională</a:t>
          </a:r>
          <a:endParaRPr lang="en-US" dirty="0"/>
        </a:p>
      </dgm:t>
    </dgm:pt>
    <dgm:pt modelId="{FFD5E9A8-03DC-4A6F-B337-3A804F10F2BA}" type="parTrans" cxnId="{7C4A6D9C-DBD1-4A8B-BFA0-D2537078E660}">
      <dgm:prSet/>
      <dgm:spPr/>
      <dgm:t>
        <a:bodyPr/>
        <a:lstStyle/>
        <a:p>
          <a:endParaRPr lang="en-US"/>
        </a:p>
      </dgm:t>
    </dgm:pt>
    <dgm:pt modelId="{AC330EDF-F01C-4CCA-B1BF-45DF8F11F782}" type="sibTrans" cxnId="{7C4A6D9C-DBD1-4A8B-BFA0-D2537078E660}">
      <dgm:prSet/>
      <dgm:spPr/>
      <dgm:t>
        <a:bodyPr/>
        <a:lstStyle/>
        <a:p>
          <a:endParaRPr lang="en-US"/>
        </a:p>
      </dgm:t>
    </dgm:pt>
    <dgm:pt modelId="{AB9CE03C-3B35-42E5-AA19-9AE4FA367AB4}">
      <dgm:prSet custT="1"/>
      <dgm:spPr/>
      <dgm:t>
        <a:bodyPr/>
        <a:lstStyle/>
        <a:p>
          <a:r>
            <a:rPr lang="en-GB" sz="2400" b="1" dirty="0" smtClean="0"/>
            <a:t>Co-orient</a:t>
          </a:r>
          <a:r>
            <a:rPr lang="ro-RO" sz="2400" b="1" dirty="0" smtClean="0"/>
            <a:t>are</a:t>
          </a:r>
          <a:endParaRPr lang="en-US" sz="2400" dirty="0"/>
        </a:p>
      </dgm:t>
    </dgm:pt>
    <dgm:pt modelId="{531439FC-02CF-41D1-8D2F-C454B717E807}" type="parTrans" cxnId="{669C2773-B5AF-4393-AF24-8BC79F56D1B2}">
      <dgm:prSet/>
      <dgm:spPr/>
      <dgm:t>
        <a:bodyPr/>
        <a:lstStyle/>
        <a:p>
          <a:endParaRPr lang="en-US"/>
        </a:p>
      </dgm:t>
    </dgm:pt>
    <dgm:pt modelId="{820D5A44-EB96-4654-AD42-20EF64925127}" type="sibTrans" cxnId="{669C2773-B5AF-4393-AF24-8BC79F56D1B2}">
      <dgm:prSet/>
      <dgm:spPr/>
      <dgm:t>
        <a:bodyPr/>
        <a:lstStyle/>
        <a:p>
          <a:endParaRPr lang="en-US"/>
        </a:p>
      </dgm:t>
    </dgm:pt>
    <dgm:pt modelId="{30FD27B7-8FD4-409A-A952-A4BFC158DE62}">
      <dgm:prSet/>
      <dgm:spPr/>
      <dgm:t>
        <a:bodyPr/>
        <a:lstStyle/>
        <a:p>
          <a:r>
            <a:rPr lang="ro-RO" dirty="0" smtClean="0"/>
            <a:t>Credințe, vaori și preocupări comune</a:t>
          </a:r>
          <a:endParaRPr lang="en-US" dirty="0"/>
        </a:p>
      </dgm:t>
    </dgm:pt>
    <dgm:pt modelId="{B1D719D4-11E3-4876-A911-695CF33B797E}" type="parTrans" cxnId="{F4D49190-8722-486A-BFA2-25C29E284D47}">
      <dgm:prSet/>
      <dgm:spPr/>
      <dgm:t>
        <a:bodyPr/>
        <a:lstStyle/>
        <a:p>
          <a:endParaRPr lang="en-US"/>
        </a:p>
      </dgm:t>
    </dgm:pt>
    <dgm:pt modelId="{70BED79F-4010-45A0-B837-CC6C0E7890B7}" type="sibTrans" cxnId="{F4D49190-8722-486A-BFA2-25C29E284D47}">
      <dgm:prSet/>
      <dgm:spPr/>
      <dgm:t>
        <a:bodyPr/>
        <a:lstStyle/>
        <a:p>
          <a:endParaRPr lang="en-US"/>
        </a:p>
      </dgm:t>
    </dgm:pt>
    <dgm:pt modelId="{4F0F0E2F-F3AE-43F7-8BF6-5B0360EBED54}">
      <dgm:prSet/>
      <dgm:spPr/>
      <dgm:t>
        <a:bodyPr/>
        <a:lstStyle/>
        <a:p>
          <a:r>
            <a:rPr lang="ro-RO" dirty="0" smtClean="0"/>
            <a:t>Se obține prin comunicare efectivă</a:t>
          </a:r>
          <a:endParaRPr lang="en-US" dirty="0"/>
        </a:p>
      </dgm:t>
    </dgm:pt>
    <dgm:pt modelId="{CF6FA5BF-125A-4EFF-BD4E-B38644F6A56E}" type="parTrans" cxnId="{AA114375-B9A1-4FA5-8BAB-7EDA956ED47A}">
      <dgm:prSet/>
      <dgm:spPr/>
      <dgm:t>
        <a:bodyPr/>
        <a:lstStyle/>
        <a:p>
          <a:endParaRPr lang="en-US"/>
        </a:p>
      </dgm:t>
    </dgm:pt>
    <dgm:pt modelId="{24ECD418-E7DF-4C62-88E4-070E859E67F8}" type="sibTrans" cxnId="{AA114375-B9A1-4FA5-8BAB-7EDA956ED47A}">
      <dgm:prSet/>
      <dgm:spPr/>
      <dgm:t>
        <a:bodyPr/>
        <a:lstStyle/>
        <a:p>
          <a:endParaRPr lang="en-US"/>
        </a:p>
      </dgm:t>
    </dgm:pt>
    <dgm:pt modelId="{72DC4575-0570-4304-8CA9-AFB5AFD334A1}">
      <dgm:prSet custT="1"/>
      <dgm:spPr/>
      <dgm:t>
        <a:bodyPr/>
        <a:lstStyle/>
        <a:p>
          <a:r>
            <a:rPr lang="en-GB" sz="2400" b="1" dirty="0" err="1" smtClean="0"/>
            <a:t>Complementarit</a:t>
          </a:r>
          <a:r>
            <a:rPr lang="ro-RO" sz="2400" b="1" dirty="0" smtClean="0"/>
            <a:t>ate</a:t>
          </a:r>
          <a:endParaRPr lang="en-US" sz="2400" dirty="0"/>
        </a:p>
      </dgm:t>
    </dgm:pt>
    <dgm:pt modelId="{DDD61C49-499F-4FC3-9C9F-D088DD91387F}" type="parTrans" cxnId="{0D8742D3-3A88-46C1-941D-FEAF812DE484}">
      <dgm:prSet/>
      <dgm:spPr/>
      <dgm:t>
        <a:bodyPr/>
        <a:lstStyle/>
        <a:p>
          <a:endParaRPr lang="en-US"/>
        </a:p>
      </dgm:t>
    </dgm:pt>
    <dgm:pt modelId="{7C05F6DC-FF5E-46C5-90F6-45610E24B5EC}" type="sibTrans" cxnId="{0D8742D3-3A88-46C1-941D-FEAF812DE484}">
      <dgm:prSet/>
      <dgm:spPr/>
      <dgm:t>
        <a:bodyPr/>
        <a:lstStyle/>
        <a:p>
          <a:endParaRPr lang="en-US"/>
        </a:p>
      </dgm:t>
    </dgm:pt>
    <dgm:pt modelId="{7E36846C-9DB4-4240-8A77-9A1E17103FE3}">
      <dgm:prSet/>
      <dgm:spPr/>
      <dgm:t>
        <a:bodyPr/>
        <a:lstStyle/>
        <a:p>
          <a:r>
            <a:rPr lang="ro-RO" dirty="0" smtClean="0"/>
            <a:t>Lucrul într-un mediu prietenos, sensibil și necomplicat</a:t>
          </a:r>
          <a:endParaRPr lang="en-US" dirty="0"/>
        </a:p>
      </dgm:t>
    </dgm:pt>
    <dgm:pt modelId="{56231337-D91B-4366-AE7D-ECD3D9420D6B}" type="parTrans" cxnId="{B4BB807D-9DDD-4015-A25B-7B7C5AEB316E}">
      <dgm:prSet/>
      <dgm:spPr/>
      <dgm:t>
        <a:bodyPr/>
        <a:lstStyle/>
        <a:p>
          <a:endParaRPr lang="en-US"/>
        </a:p>
      </dgm:t>
    </dgm:pt>
    <dgm:pt modelId="{6B13C13C-1B4D-44B5-9BAA-00397549C9CE}" type="sibTrans" cxnId="{B4BB807D-9DDD-4015-A25B-7B7C5AEB316E}">
      <dgm:prSet/>
      <dgm:spPr/>
      <dgm:t>
        <a:bodyPr/>
        <a:lstStyle/>
        <a:p>
          <a:endParaRPr lang="en-US"/>
        </a:p>
      </dgm:t>
    </dgm:pt>
    <dgm:pt modelId="{4B099BE2-7052-4C54-B95C-0D01F96EFCD4}">
      <dgm:prSet/>
      <dgm:spPr/>
      <dgm:t>
        <a:bodyPr/>
        <a:lstStyle/>
        <a:p>
          <a:r>
            <a:rPr lang="ro-RO" dirty="0" smtClean="0"/>
            <a:t>Îmbunătățeșt performanța</a:t>
          </a:r>
          <a:endParaRPr lang="en-US" dirty="0"/>
        </a:p>
      </dgm:t>
    </dgm:pt>
    <dgm:pt modelId="{A8C1A654-1F1B-4E5A-9860-DC06D0AAE359}" type="parTrans" cxnId="{429BE037-4453-45FE-BA77-3214734778FC}">
      <dgm:prSet/>
      <dgm:spPr/>
      <dgm:t>
        <a:bodyPr/>
        <a:lstStyle/>
        <a:p>
          <a:endParaRPr lang="en-US"/>
        </a:p>
      </dgm:t>
    </dgm:pt>
    <dgm:pt modelId="{41C2F1E0-F48A-48D0-961D-78676607818E}" type="sibTrans" cxnId="{429BE037-4453-45FE-BA77-3214734778FC}">
      <dgm:prSet/>
      <dgm:spPr/>
      <dgm:t>
        <a:bodyPr/>
        <a:lstStyle/>
        <a:p>
          <a:endParaRPr lang="en-US"/>
        </a:p>
      </dgm:t>
    </dgm:pt>
    <dgm:pt modelId="{434AE107-3A45-C84C-BC33-711B03BF83C4}" type="pres">
      <dgm:prSet presAssocID="{F701FF48-7D53-40BA-9E5D-AA1351335C4F}" presName="vert0" presStyleCnt="0">
        <dgm:presLayoutVars>
          <dgm:dir/>
          <dgm:animOne val="branch"/>
          <dgm:animLvl val="lvl"/>
        </dgm:presLayoutVars>
      </dgm:prSet>
      <dgm:spPr/>
      <dgm:t>
        <a:bodyPr/>
        <a:lstStyle/>
        <a:p>
          <a:endParaRPr lang="ro-RO"/>
        </a:p>
      </dgm:t>
    </dgm:pt>
    <dgm:pt modelId="{5ACC6B21-C2CC-CE41-B550-53198ECFD230}" type="pres">
      <dgm:prSet presAssocID="{B77974B2-468A-4CB6-B24C-CA7471CA21CC}" presName="thickLine" presStyleLbl="alignNode1" presStyleIdx="0" presStyleCnt="8"/>
      <dgm:spPr/>
    </dgm:pt>
    <dgm:pt modelId="{2F2A639B-0355-6948-87F6-14212C5D6421}" type="pres">
      <dgm:prSet presAssocID="{B77974B2-468A-4CB6-B24C-CA7471CA21CC}" presName="horz1" presStyleCnt="0"/>
      <dgm:spPr/>
    </dgm:pt>
    <dgm:pt modelId="{B2E4BFC7-9869-E345-9F4E-63A99A642EAC}" type="pres">
      <dgm:prSet presAssocID="{B77974B2-468A-4CB6-B24C-CA7471CA21CC}" presName="tx1" presStyleLbl="revTx" presStyleIdx="0" presStyleCnt="8"/>
      <dgm:spPr/>
      <dgm:t>
        <a:bodyPr/>
        <a:lstStyle/>
        <a:p>
          <a:endParaRPr lang="ro-RO"/>
        </a:p>
      </dgm:t>
    </dgm:pt>
    <dgm:pt modelId="{083FD96A-A073-9E4F-9FE0-126BA2F2EE3D}" type="pres">
      <dgm:prSet presAssocID="{B77974B2-468A-4CB6-B24C-CA7471CA21CC}" presName="vert1" presStyleCnt="0"/>
      <dgm:spPr/>
    </dgm:pt>
    <dgm:pt modelId="{B9181207-A7BB-DE4F-A1ED-3C659AAAD57F}" type="pres">
      <dgm:prSet presAssocID="{4C2AC912-933F-4515-AB42-E5A98BDBFDFD}" presName="thickLine" presStyleLbl="alignNode1" presStyleIdx="1" presStyleCnt="8"/>
      <dgm:spPr/>
    </dgm:pt>
    <dgm:pt modelId="{6DF43B78-B701-9F44-870A-333C61AE071B}" type="pres">
      <dgm:prSet presAssocID="{4C2AC912-933F-4515-AB42-E5A98BDBFDFD}" presName="horz1" presStyleCnt="0"/>
      <dgm:spPr/>
    </dgm:pt>
    <dgm:pt modelId="{0E48F0EF-C370-B242-B8E9-65E7807B8080}" type="pres">
      <dgm:prSet presAssocID="{4C2AC912-933F-4515-AB42-E5A98BDBFDFD}" presName="tx1" presStyleLbl="revTx" presStyleIdx="1" presStyleCnt="8"/>
      <dgm:spPr/>
      <dgm:t>
        <a:bodyPr/>
        <a:lstStyle/>
        <a:p>
          <a:endParaRPr lang="ro-RO"/>
        </a:p>
      </dgm:t>
    </dgm:pt>
    <dgm:pt modelId="{FBD585AD-6C64-8D41-92E5-58725B7D6782}" type="pres">
      <dgm:prSet presAssocID="{4C2AC912-933F-4515-AB42-E5A98BDBFDFD}" presName="vert1" presStyleCnt="0"/>
      <dgm:spPr/>
    </dgm:pt>
    <dgm:pt modelId="{50D151CD-DF6C-5F49-887C-5E5D375AA1D5}" type="pres">
      <dgm:prSet presAssocID="{AB9CE03C-3B35-42E5-AA19-9AE4FA367AB4}" presName="thickLine" presStyleLbl="alignNode1" presStyleIdx="2" presStyleCnt="8"/>
      <dgm:spPr/>
    </dgm:pt>
    <dgm:pt modelId="{B5875910-0F1B-414C-8F80-980375EC6B7F}" type="pres">
      <dgm:prSet presAssocID="{AB9CE03C-3B35-42E5-AA19-9AE4FA367AB4}" presName="horz1" presStyleCnt="0"/>
      <dgm:spPr/>
    </dgm:pt>
    <dgm:pt modelId="{5E37C265-6E4D-0E40-9ADC-79A74F412499}" type="pres">
      <dgm:prSet presAssocID="{AB9CE03C-3B35-42E5-AA19-9AE4FA367AB4}" presName="tx1" presStyleLbl="revTx" presStyleIdx="2" presStyleCnt="8"/>
      <dgm:spPr/>
      <dgm:t>
        <a:bodyPr/>
        <a:lstStyle/>
        <a:p>
          <a:endParaRPr lang="ro-RO"/>
        </a:p>
      </dgm:t>
    </dgm:pt>
    <dgm:pt modelId="{DC59A554-F1D4-9340-B555-E29CB4E8C60B}" type="pres">
      <dgm:prSet presAssocID="{AB9CE03C-3B35-42E5-AA19-9AE4FA367AB4}" presName="vert1" presStyleCnt="0"/>
      <dgm:spPr/>
    </dgm:pt>
    <dgm:pt modelId="{616EE92C-37FD-1F4A-B71C-2D492A976B2F}" type="pres">
      <dgm:prSet presAssocID="{30FD27B7-8FD4-409A-A952-A4BFC158DE62}" presName="thickLine" presStyleLbl="alignNode1" presStyleIdx="3" presStyleCnt="8"/>
      <dgm:spPr/>
    </dgm:pt>
    <dgm:pt modelId="{DB4EA546-C8E2-254F-9769-DBF0DBB9777E}" type="pres">
      <dgm:prSet presAssocID="{30FD27B7-8FD4-409A-A952-A4BFC158DE62}" presName="horz1" presStyleCnt="0"/>
      <dgm:spPr/>
    </dgm:pt>
    <dgm:pt modelId="{26E792EA-965F-234B-B50D-A484D3F747CA}" type="pres">
      <dgm:prSet presAssocID="{30FD27B7-8FD4-409A-A952-A4BFC158DE62}" presName="tx1" presStyleLbl="revTx" presStyleIdx="3" presStyleCnt="8"/>
      <dgm:spPr/>
      <dgm:t>
        <a:bodyPr/>
        <a:lstStyle/>
        <a:p>
          <a:endParaRPr lang="ro-RO"/>
        </a:p>
      </dgm:t>
    </dgm:pt>
    <dgm:pt modelId="{AD6B222E-CCE4-8944-9C2C-2FBBB9C5AEAD}" type="pres">
      <dgm:prSet presAssocID="{30FD27B7-8FD4-409A-A952-A4BFC158DE62}" presName="vert1" presStyleCnt="0"/>
      <dgm:spPr/>
    </dgm:pt>
    <dgm:pt modelId="{D9F57120-8034-3A4C-8C5C-609688AC58F5}" type="pres">
      <dgm:prSet presAssocID="{4F0F0E2F-F3AE-43F7-8BF6-5B0360EBED54}" presName="thickLine" presStyleLbl="alignNode1" presStyleIdx="4" presStyleCnt="8"/>
      <dgm:spPr/>
    </dgm:pt>
    <dgm:pt modelId="{A078D6EF-2572-E144-94E2-949D217D3BF5}" type="pres">
      <dgm:prSet presAssocID="{4F0F0E2F-F3AE-43F7-8BF6-5B0360EBED54}" presName="horz1" presStyleCnt="0"/>
      <dgm:spPr/>
    </dgm:pt>
    <dgm:pt modelId="{99ABDA84-8A93-9C42-A75A-3AA3689308A1}" type="pres">
      <dgm:prSet presAssocID="{4F0F0E2F-F3AE-43F7-8BF6-5B0360EBED54}" presName="tx1" presStyleLbl="revTx" presStyleIdx="4" presStyleCnt="8"/>
      <dgm:spPr/>
      <dgm:t>
        <a:bodyPr/>
        <a:lstStyle/>
        <a:p>
          <a:endParaRPr lang="ro-RO"/>
        </a:p>
      </dgm:t>
    </dgm:pt>
    <dgm:pt modelId="{7C92BF37-3A23-BA4F-A658-80E6E4880C75}" type="pres">
      <dgm:prSet presAssocID="{4F0F0E2F-F3AE-43F7-8BF6-5B0360EBED54}" presName="vert1" presStyleCnt="0"/>
      <dgm:spPr/>
    </dgm:pt>
    <dgm:pt modelId="{4FED2729-BEE5-1143-A13E-DF1BDBAA0FBD}" type="pres">
      <dgm:prSet presAssocID="{72DC4575-0570-4304-8CA9-AFB5AFD334A1}" presName="thickLine" presStyleLbl="alignNode1" presStyleIdx="5" presStyleCnt="8"/>
      <dgm:spPr/>
    </dgm:pt>
    <dgm:pt modelId="{EED1D51D-16C6-E844-AAA0-A778879A6A38}" type="pres">
      <dgm:prSet presAssocID="{72DC4575-0570-4304-8CA9-AFB5AFD334A1}" presName="horz1" presStyleCnt="0"/>
      <dgm:spPr/>
    </dgm:pt>
    <dgm:pt modelId="{6AB16F0A-1272-CD49-BF68-E0DDB3A6529E}" type="pres">
      <dgm:prSet presAssocID="{72DC4575-0570-4304-8CA9-AFB5AFD334A1}" presName="tx1" presStyleLbl="revTx" presStyleIdx="5" presStyleCnt="8"/>
      <dgm:spPr/>
      <dgm:t>
        <a:bodyPr/>
        <a:lstStyle/>
        <a:p>
          <a:endParaRPr lang="ro-RO"/>
        </a:p>
      </dgm:t>
    </dgm:pt>
    <dgm:pt modelId="{DFBDC63F-8991-5145-8F13-9914AD08B6A5}" type="pres">
      <dgm:prSet presAssocID="{72DC4575-0570-4304-8CA9-AFB5AFD334A1}" presName="vert1" presStyleCnt="0"/>
      <dgm:spPr/>
    </dgm:pt>
    <dgm:pt modelId="{F6C410D9-BBE0-4248-B8CE-1AE10AD987FD}" type="pres">
      <dgm:prSet presAssocID="{7E36846C-9DB4-4240-8A77-9A1E17103FE3}" presName="thickLine" presStyleLbl="alignNode1" presStyleIdx="6" presStyleCnt="8"/>
      <dgm:spPr/>
    </dgm:pt>
    <dgm:pt modelId="{3C65CB73-731A-774A-B17F-B565DAB18D8F}" type="pres">
      <dgm:prSet presAssocID="{7E36846C-9DB4-4240-8A77-9A1E17103FE3}" presName="horz1" presStyleCnt="0"/>
      <dgm:spPr/>
    </dgm:pt>
    <dgm:pt modelId="{CA2CDEAC-BC55-C347-851D-AAE05AD7F979}" type="pres">
      <dgm:prSet presAssocID="{7E36846C-9DB4-4240-8A77-9A1E17103FE3}" presName="tx1" presStyleLbl="revTx" presStyleIdx="6" presStyleCnt="8"/>
      <dgm:spPr/>
      <dgm:t>
        <a:bodyPr/>
        <a:lstStyle/>
        <a:p>
          <a:endParaRPr lang="ro-RO"/>
        </a:p>
      </dgm:t>
    </dgm:pt>
    <dgm:pt modelId="{A34181A6-A607-6248-A98E-67DA23FBE9F0}" type="pres">
      <dgm:prSet presAssocID="{7E36846C-9DB4-4240-8A77-9A1E17103FE3}" presName="vert1" presStyleCnt="0"/>
      <dgm:spPr/>
    </dgm:pt>
    <dgm:pt modelId="{922A0824-6D6F-4441-A6A8-664711B84459}" type="pres">
      <dgm:prSet presAssocID="{4B099BE2-7052-4C54-B95C-0D01F96EFCD4}" presName="thickLine" presStyleLbl="alignNode1" presStyleIdx="7" presStyleCnt="8"/>
      <dgm:spPr/>
    </dgm:pt>
    <dgm:pt modelId="{B9FB9DA6-2131-A749-ADD0-B7AF90D8C9C7}" type="pres">
      <dgm:prSet presAssocID="{4B099BE2-7052-4C54-B95C-0D01F96EFCD4}" presName="horz1" presStyleCnt="0"/>
      <dgm:spPr/>
    </dgm:pt>
    <dgm:pt modelId="{EF93E6D7-3680-FE45-9004-2F2A0B4E3DB9}" type="pres">
      <dgm:prSet presAssocID="{4B099BE2-7052-4C54-B95C-0D01F96EFCD4}" presName="tx1" presStyleLbl="revTx" presStyleIdx="7" presStyleCnt="8"/>
      <dgm:spPr/>
      <dgm:t>
        <a:bodyPr/>
        <a:lstStyle/>
        <a:p>
          <a:endParaRPr lang="ro-RO"/>
        </a:p>
      </dgm:t>
    </dgm:pt>
    <dgm:pt modelId="{7CA01723-91B2-F54F-9ED2-34642F9D657D}" type="pres">
      <dgm:prSet presAssocID="{4B099BE2-7052-4C54-B95C-0D01F96EFCD4}" presName="vert1" presStyleCnt="0"/>
      <dgm:spPr/>
    </dgm:pt>
  </dgm:ptLst>
  <dgm:cxnLst>
    <dgm:cxn modelId="{5A279529-E32D-1046-9B40-F6072D628F49}" type="presOf" srcId="{4F0F0E2F-F3AE-43F7-8BF6-5B0360EBED54}" destId="{99ABDA84-8A93-9C42-A75A-3AA3689308A1}" srcOrd="0" destOrd="0" presId="urn:microsoft.com/office/officeart/2008/layout/LinedList"/>
    <dgm:cxn modelId="{B4BB807D-9DDD-4015-A25B-7B7C5AEB316E}" srcId="{F701FF48-7D53-40BA-9E5D-AA1351335C4F}" destId="{7E36846C-9DB4-4240-8A77-9A1E17103FE3}" srcOrd="6" destOrd="0" parTransId="{56231337-D91B-4366-AE7D-ECD3D9420D6B}" sibTransId="{6B13C13C-1B4D-44B5-9BAA-00397549C9CE}"/>
    <dgm:cxn modelId="{00A5073F-1DE2-9544-8B3A-F58BABB0E4CC}" type="presOf" srcId="{B77974B2-468A-4CB6-B24C-CA7471CA21CC}" destId="{B2E4BFC7-9869-E345-9F4E-63A99A642EAC}" srcOrd="0" destOrd="0" presId="urn:microsoft.com/office/officeart/2008/layout/LinedList"/>
    <dgm:cxn modelId="{8B0E7883-1E8D-6B4F-83A2-68DED4CB86B7}" type="presOf" srcId="{30FD27B7-8FD4-409A-A952-A4BFC158DE62}" destId="{26E792EA-965F-234B-B50D-A484D3F747CA}" srcOrd="0" destOrd="0" presId="urn:microsoft.com/office/officeart/2008/layout/LinedList"/>
    <dgm:cxn modelId="{2D2502F0-F93C-8E4F-B051-F606DE48DB6E}" type="presOf" srcId="{F701FF48-7D53-40BA-9E5D-AA1351335C4F}" destId="{434AE107-3A45-C84C-BC33-711B03BF83C4}" srcOrd="0" destOrd="0" presId="urn:microsoft.com/office/officeart/2008/layout/LinedList"/>
    <dgm:cxn modelId="{669C2773-B5AF-4393-AF24-8BC79F56D1B2}" srcId="{F701FF48-7D53-40BA-9E5D-AA1351335C4F}" destId="{AB9CE03C-3B35-42E5-AA19-9AE4FA367AB4}" srcOrd="2" destOrd="0" parTransId="{531439FC-02CF-41D1-8D2F-C454B717E807}" sibTransId="{820D5A44-EB96-4654-AD42-20EF64925127}"/>
    <dgm:cxn modelId="{1C0700CA-842F-734F-954D-CD5708114811}" type="presOf" srcId="{7E36846C-9DB4-4240-8A77-9A1E17103FE3}" destId="{CA2CDEAC-BC55-C347-851D-AAE05AD7F979}" srcOrd="0" destOrd="0" presId="urn:microsoft.com/office/officeart/2008/layout/LinedList"/>
    <dgm:cxn modelId="{F4D49190-8722-486A-BFA2-25C29E284D47}" srcId="{F701FF48-7D53-40BA-9E5D-AA1351335C4F}" destId="{30FD27B7-8FD4-409A-A952-A4BFC158DE62}" srcOrd="3" destOrd="0" parTransId="{B1D719D4-11E3-4876-A911-695CF33B797E}" sibTransId="{70BED79F-4010-45A0-B837-CC6C0E7890B7}"/>
    <dgm:cxn modelId="{B4CCFE31-02FE-2843-9BD7-357DD0B0CCBE}" type="presOf" srcId="{4C2AC912-933F-4515-AB42-E5A98BDBFDFD}" destId="{0E48F0EF-C370-B242-B8E9-65E7807B8080}" srcOrd="0" destOrd="0" presId="urn:microsoft.com/office/officeart/2008/layout/LinedList"/>
    <dgm:cxn modelId="{AA114375-B9A1-4FA5-8BAB-7EDA956ED47A}" srcId="{F701FF48-7D53-40BA-9E5D-AA1351335C4F}" destId="{4F0F0E2F-F3AE-43F7-8BF6-5B0360EBED54}" srcOrd="4" destOrd="0" parTransId="{CF6FA5BF-125A-4EFF-BD4E-B38644F6A56E}" sibTransId="{24ECD418-E7DF-4C62-88E4-070E859E67F8}"/>
    <dgm:cxn modelId="{7C4A6D9C-DBD1-4A8B-BFA0-D2537078E660}" srcId="{F701FF48-7D53-40BA-9E5D-AA1351335C4F}" destId="{4C2AC912-933F-4515-AB42-E5A98BDBFDFD}" srcOrd="1" destOrd="0" parTransId="{FFD5E9A8-03DC-4A6F-B337-3A804F10F2BA}" sibTransId="{AC330EDF-F01C-4CCA-B1BF-45DF8F11F782}"/>
    <dgm:cxn modelId="{0FA9B745-C21B-4EEB-8075-F1BCF01C492F}" srcId="{F701FF48-7D53-40BA-9E5D-AA1351335C4F}" destId="{B77974B2-468A-4CB6-B24C-CA7471CA21CC}" srcOrd="0" destOrd="0" parTransId="{9B5EF0B4-8DF8-4752-806A-87439FC17685}" sibTransId="{7C1C6ECB-20E9-4FB2-A420-5C35306FDD60}"/>
    <dgm:cxn modelId="{429BE037-4453-45FE-BA77-3214734778FC}" srcId="{F701FF48-7D53-40BA-9E5D-AA1351335C4F}" destId="{4B099BE2-7052-4C54-B95C-0D01F96EFCD4}" srcOrd="7" destOrd="0" parTransId="{A8C1A654-1F1B-4E5A-9860-DC06D0AAE359}" sibTransId="{41C2F1E0-F48A-48D0-961D-78676607818E}"/>
    <dgm:cxn modelId="{215F89E0-5607-5640-95C9-91D4F140F92F}" type="presOf" srcId="{72DC4575-0570-4304-8CA9-AFB5AFD334A1}" destId="{6AB16F0A-1272-CD49-BF68-E0DDB3A6529E}" srcOrd="0" destOrd="0" presId="urn:microsoft.com/office/officeart/2008/layout/LinedList"/>
    <dgm:cxn modelId="{D0EEE589-B72F-AB40-B0B4-0718AF3D6FF5}" type="presOf" srcId="{AB9CE03C-3B35-42E5-AA19-9AE4FA367AB4}" destId="{5E37C265-6E4D-0E40-9ADC-79A74F412499}" srcOrd="0" destOrd="0" presId="urn:microsoft.com/office/officeart/2008/layout/LinedList"/>
    <dgm:cxn modelId="{0D8742D3-3A88-46C1-941D-FEAF812DE484}" srcId="{F701FF48-7D53-40BA-9E5D-AA1351335C4F}" destId="{72DC4575-0570-4304-8CA9-AFB5AFD334A1}" srcOrd="5" destOrd="0" parTransId="{DDD61C49-499F-4FC3-9C9F-D088DD91387F}" sibTransId="{7C05F6DC-FF5E-46C5-90F6-45610E24B5EC}"/>
    <dgm:cxn modelId="{9E56A6E6-D3B4-CA4C-916D-219F7EECDEDA}" type="presOf" srcId="{4B099BE2-7052-4C54-B95C-0D01F96EFCD4}" destId="{EF93E6D7-3680-FE45-9004-2F2A0B4E3DB9}" srcOrd="0" destOrd="0" presId="urn:microsoft.com/office/officeart/2008/layout/LinedList"/>
    <dgm:cxn modelId="{F825C85D-FEB8-1340-A2CC-9B01F27E4CE7}" type="presParOf" srcId="{434AE107-3A45-C84C-BC33-711B03BF83C4}" destId="{5ACC6B21-C2CC-CE41-B550-53198ECFD230}" srcOrd="0" destOrd="0" presId="urn:microsoft.com/office/officeart/2008/layout/LinedList"/>
    <dgm:cxn modelId="{B8EC5097-CEF4-6840-898A-755DD4CA5116}" type="presParOf" srcId="{434AE107-3A45-C84C-BC33-711B03BF83C4}" destId="{2F2A639B-0355-6948-87F6-14212C5D6421}" srcOrd="1" destOrd="0" presId="urn:microsoft.com/office/officeart/2008/layout/LinedList"/>
    <dgm:cxn modelId="{442894AB-56B2-5E4D-BAB0-0A6107B933ED}" type="presParOf" srcId="{2F2A639B-0355-6948-87F6-14212C5D6421}" destId="{B2E4BFC7-9869-E345-9F4E-63A99A642EAC}" srcOrd="0" destOrd="0" presId="urn:microsoft.com/office/officeart/2008/layout/LinedList"/>
    <dgm:cxn modelId="{D72B0334-E6DC-8B42-8EC9-6E3A5B22D66F}" type="presParOf" srcId="{2F2A639B-0355-6948-87F6-14212C5D6421}" destId="{083FD96A-A073-9E4F-9FE0-126BA2F2EE3D}" srcOrd="1" destOrd="0" presId="urn:microsoft.com/office/officeart/2008/layout/LinedList"/>
    <dgm:cxn modelId="{A0B55C39-F58F-1341-B03C-87605DC8537B}" type="presParOf" srcId="{434AE107-3A45-C84C-BC33-711B03BF83C4}" destId="{B9181207-A7BB-DE4F-A1ED-3C659AAAD57F}" srcOrd="2" destOrd="0" presId="urn:microsoft.com/office/officeart/2008/layout/LinedList"/>
    <dgm:cxn modelId="{E364FFA8-92A9-BF48-9AA0-87BFE354E941}" type="presParOf" srcId="{434AE107-3A45-C84C-BC33-711B03BF83C4}" destId="{6DF43B78-B701-9F44-870A-333C61AE071B}" srcOrd="3" destOrd="0" presId="urn:microsoft.com/office/officeart/2008/layout/LinedList"/>
    <dgm:cxn modelId="{04CC1B49-ECD9-8848-ACD3-D9E00D8244D4}" type="presParOf" srcId="{6DF43B78-B701-9F44-870A-333C61AE071B}" destId="{0E48F0EF-C370-B242-B8E9-65E7807B8080}" srcOrd="0" destOrd="0" presId="urn:microsoft.com/office/officeart/2008/layout/LinedList"/>
    <dgm:cxn modelId="{F044A0B8-C698-E44E-BFBF-61C702145CA2}" type="presParOf" srcId="{6DF43B78-B701-9F44-870A-333C61AE071B}" destId="{FBD585AD-6C64-8D41-92E5-58725B7D6782}" srcOrd="1" destOrd="0" presId="urn:microsoft.com/office/officeart/2008/layout/LinedList"/>
    <dgm:cxn modelId="{D6E93C61-7868-C247-B07C-BF1A6823A269}" type="presParOf" srcId="{434AE107-3A45-C84C-BC33-711B03BF83C4}" destId="{50D151CD-DF6C-5F49-887C-5E5D375AA1D5}" srcOrd="4" destOrd="0" presId="urn:microsoft.com/office/officeart/2008/layout/LinedList"/>
    <dgm:cxn modelId="{00C5C118-585C-A948-8FE4-BD39C36BE5ED}" type="presParOf" srcId="{434AE107-3A45-C84C-BC33-711B03BF83C4}" destId="{B5875910-0F1B-414C-8F80-980375EC6B7F}" srcOrd="5" destOrd="0" presId="urn:microsoft.com/office/officeart/2008/layout/LinedList"/>
    <dgm:cxn modelId="{E22C7653-DE30-EA45-9350-7719CB2919C5}" type="presParOf" srcId="{B5875910-0F1B-414C-8F80-980375EC6B7F}" destId="{5E37C265-6E4D-0E40-9ADC-79A74F412499}" srcOrd="0" destOrd="0" presId="urn:microsoft.com/office/officeart/2008/layout/LinedList"/>
    <dgm:cxn modelId="{2F9BB9F0-1B4B-7441-962D-051338691EB0}" type="presParOf" srcId="{B5875910-0F1B-414C-8F80-980375EC6B7F}" destId="{DC59A554-F1D4-9340-B555-E29CB4E8C60B}" srcOrd="1" destOrd="0" presId="urn:microsoft.com/office/officeart/2008/layout/LinedList"/>
    <dgm:cxn modelId="{C4C33408-7872-D44D-9992-B0B63FD53BF3}" type="presParOf" srcId="{434AE107-3A45-C84C-BC33-711B03BF83C4}" destId="{616EE92C-37FD-1F4A-B71C-2D492A976B2F}" srcOrd="6" destOrd="0" presId="urn:microsoft.com/office/officeart/2008/layout/LinedList"/>
    <dgm:cxn modelId="{A26F76B6-0B64-D148-94DD-B48424DC471A}" type="presParOf" srcId="{434AE107-3A45-C84C-BC33-711B03BF83C4}" destId="{DB4EA546-C8E2-254F-9769-DBF0DBB9777E}" srcOrd="7" destOrd="0" presId="urn:microsoft.com/office/officeart/2008/layout/LinedList"/>
    <dgm:cxn modelId="{F9852EEC-A541-5A4E-9EFA-D8C7AE5FEF13}" type="presParOf" srcId="{DB4EA546-C8E2-254F-9769-DBF0DBB9777E}" destId="{26E792EA-965F-234B-B50D-A484D3F747CA}" srcOrd="0" destOrd="0" presId="urn:microsoft.com/office/officeart/2008/layout/LinedList"/>
    <dgm:cxn modelId="{5CFABA00-A16A-744F-9EA4-3D1E5D5AA718}" type="presParOf" srcId="{DB4EA546-C8E2-254F-9769-DBF0DBB9777E}" destId="{AD6B222E-CCE4-8944-9C2C-2FBBB9C5AEAD}" srcOrd="1" destOrd="0" presId="urn:microsoft.com/office/officeart/2008/layout/LinedList"/>
    <dgm:cxn modelId="{4A3B9647-1670-EA43-875C-6B993DB62F65}" type="presParOf" srcId="{434AE107-3A45-C84C-BC33-711B03BF83C4}" destId="{D9F57120-8034-3A4C-8C5C-609688AC58F5}" srcOrd="8" destOrd="0" presId="urn:microsoft.com/office/officeart/2008/layout/LinedList"/>
    <dgm:cxn modelId="{E4BC587D-768C-A04F-9735-45FE1E53BBCD}" type="presParOf" srcId="{434AE107-3A45-C84C-BC33-711B03BF83C4}" destId="{A078D6EF-2572-E144-94E2-949D217D3BF5}" srcOrd="9" destOrd="0" presId="urn:microsoft.com/office/officeart/2008/layout/LinedList"/>
    <dgm:cxn modelId="{3A22014B-50D3-5D4B-9BAD-FA9FA4B1F5DD}" type="presParOf" srcId="{A078D6EF-2572-E144-94E2-949D217D3BF5}" destId="{99ABDA84-8A93-9C42-A75A-3AA3689308A1}" srcOrd="0" destOrd="0" presId="urn:microsoft.com/office/officeart/2008/layout/LinedList"/>
    <dgm:cxn modelId="{68FAD5FD-9009-3341-94EC-E105B4F040A3}" type="presParOf" srcId="{A078D6EF-2572-E144-94E2-949D217D3BF5}" destId="{7C92BF37-3A23-BA4F-A658-80E6E4880C75}" srcOrd="1" destOrd="0" presId="urn:microsoft.com/office/officeart/2008/layout/LinedList"/>
    <dgm:cxn modelId="{B3AFB371-B34D-3841-B3A3-EF9C0E208366}" type="presParOf" srcId="{434AE107-3A45-C84C-BC33-711B03BF83C4}" destId="{4FED2729-BEE5-1143-A13E-DF1BDBAA0FBD}" srcOrd="10" destOrd="0" presId="urn:microsoft.com/office/officeart/2008/layout/LinedList"/>
    <dgm:cxn modelId="{897A466F-4229-2B48-A369-C4A47B2276D7}" type="presParOf" srcId="{434AE107-3A45-C84C-BC33-711B03BF83C4}" destId="{EED1D51D-16C6-E844-AAA0-A778879A6A38}" srcOrd="11" destOrd="0" presId="urn:microsoft.com/office/officeart/2008/layout/LinedList"/>
    <dgm:cxn modelId="{959485C0-FC90-5F4D-B139-408F1BD51FBB}" type="presParOf" srcId="{EED1D51D-16C6-E844-AAA0-A778879A6A38}" destId="{6AB16F0A-1272-CD49-BF68-E0DDB3A6529E}" srcOrd="0" destOrd="0" presId="urn:microsoft.com/office/officeart/2008/layout/LinedList"/>
    <dgm:cxn modelId="{BE34E556-B709-7F49-A55A-C86D78FF7815}" type="presParOf" srcId="{EED1D51D-16C6-E844-AAA0-A778879A6A38}" destId="{DFBDC63F-8991-5145-8F13-9914AD08B6A5}" srcOrd="1" destOrd="0" presId="urn:microsoft.com/office/officeart/2008/layout/LinedList"/>
    <dgm:cxn modelId="{00531F9B-D4F6-C34A-9A59-B379E8806E66}" type="presParOf" srcId="{434AE107-3A45-C84C-BC33-711B03BF83C4}" destId="{F6C410D9-BBE0-4248-B8CE-1AE10AD987FD}" srcOrd="12" destOrd="0" presId="urn:microsoft.com/office/officeart/2008/layout/LinedList"/>
    <dgm:cxn modelId="{05C26E7E-3BD8-7F44-98C3-2C801D5EA54B}" type="presParOf" srcId="{434AE107-3A45-C84C-BC33-711B03BF83C4}" destId="{3C65CB73-731A-774A-B17F-B565DAB18D8F}" srcOrd="13" destOrd="0" presId="urn:microsoft.com/office/officeart/2008/layout/LinedList"/>
    <dgm:cxn modelId="{1EBE0305-4ABB-5946-8B39-8FA7F94914FD}" type="presParOf" srcId="{3C65CB73-731A-774A-B17F-B565DAB18D8F}" destId="{CA2CDEAC-BC55-C347-851D-AAE05AD7F979}" srcOrd="0" destOrd="0" presId="urn:microsoft.com/office/officeart/2008/layout/LinedList"/>
    <dgm:cxn modelId="{A72FCCD7-6244-9044-82D8-D09D22A290EE}" type="presParOf" srcId="{3C65CB73-731A-774A-B17F-B565DAB18D8F}" destId="{A34181A6-A607-6248-A98E-67DA23FBE9F0}" srcOrd="1" destOrd="0" presId="urn:microsoft.com/office/officeart/2008/layout/LinedList"/>
    <dgm:cxn modelId="{40C7300C-5BCA-1A4D-A859-1A00CBD8ECDF}" type="presParOf" srcId="{434AE107-3A45-C84C-BC33-711B03BF83C4}" destId="{922A0824-6D6F-4441-A6A8-664711B84459}" srcOrd="14" destOrd="0" presId="urn:microsoft.com/office/officeart/2008/layout/LinedList"/>
    <dgm:cxn modelId="{8F7251F1-D3AF-B843-B40A-8753DFEB2668}" type="presParOf" srcId="{434AE107-3A45-C84C-BC33-711B03BF83C4}" destId="{B9FB9DA6-2131-A749-ADD0-B7AF90D8C9C7}" srcOrd="15" destOrd="0" presId="urn:microsoft.com/office/officeart/2008/layout/LinedList"/>
    <dgm:cxn modelId="{17D78036-C6DA-A741-832B-0F138DEC19FD}" type="presParOf" srcId="{B9FB9DA6-2131-A749-ADD0-B7AF90D8C9C7}" destId="{EF93E6D7-3680-FE45-9004-2F2A0B4E3DB9}" srcOrd="0" destOrd="0" presId="urn:microsoft.com/office/officeart/2008/layout/LinedList"/>
    <dgm:cxn modelId="{FB4EA4A1-6218-4E45-9EEF-D74CF5F13101}" type="presParOf" srcId="{B9FB9DA6-2131-A749-ADD0-B7AF90D8C9C7}" destId="{7CA01723-91B2-F54F-9ED2-34642F9D657D}" srcOrd="1" destOrd="0" presId="urn:microsoft.com/office/officeart/2008/layout/Line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52FBC0-FE33-4017-8BDF-B7FD6DDC35C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E799F9E-3DEA-4126-9BBC-B0B150BCA665}">
      <dgm:prSet/>
      <dgm:spPr/>
      <dgm:t>
        <a:bodyPr/>
        <a:lstStyle/>
        <a:p>
          <a:pPr>
            <a:lnSpc>
              <a:spcPct val="100000"/>
            </a:lnSpc>
          </a:pPr>
          <a:r>
            <a:rPr lang="ro-RO" dirty="0" smtClean="0"/>
            <a:t>Capacitatea de a produce sau a contribui la rezultate prin afectarea semnificativă a celorlalți </a:t>
          </a:r>
          <a:r>
            <a:rPr lang="en-US" dirty="0" smtClean="0"/>
            <a:t>(</a:t>
          </a:r>
          <a:r>
            <a:rPr lang="en-US" dirty="0" err="1"/>
            <a:t>Lukes</a:t>
          </a:r>
          <a:r>
            <a:rPr lang="en-US" dirty="0"/>
            <a:t>, 2005).</a:t>
          </a:r>
        </a:p>
      </dgm:t>
    </dgm:pt>
    <dgm:pt modelId="{ACA0F992-E5FE-4C87-99F7-BE8FDDFFE3B6}" type="parTrans" cxnId="{9EB855AC-EC19-441F-BBAB-2B58D04E9501}">
      <dgm:prSet/>
      <dgm:spPr/>
      <dgm:t>
        <a:bodyPr/>
        <a:lstStyle/>
        <a:p>
          <a:endParaRPr lang="en-US"/>
        </a:p>
      </dgm:t>
    </dgm:pt>
    <dgm:pt modelId="{6B9E8818-394A-4AA1-B3C1-95ACF0534C59}" type="sibTrans" cxnId="{9EB855AC-EC19-441F-BBAB-2B58D04E9501}">
      <dgm:prSet/>
      <dgm:spPr/>
      <dgm:t>
        <a:bodyPr/>
        <a:lstStyle/>
        <a:p>
          <a:endParaRPr lang="en-US"/>
        </a:p>
      </dgm:t>
    </dgm:pt>
    <dgm:pt modelId="{78FD7F4A-7B6B-473F-A84E-7A13E668D4ED}">
      <dgm:prSet/>
      <dgm:spPr/>
      <dgm:t>
        <a:bodyPr/>
        <a:lstStyle/>
        <a:p>
          <a:pPr>
            <a:lnSpc>
              <a:spcPct val="100000"/>
            </a:lnSpc>
          </a:pPr>
          <a:r>
            <a:rPr lang="ro-RO" dirty="0" smtClean="0"/>
            <a:t>Puterea impregnează fiecare aspect al vieții sociale în moduri care pot fi productive dar și represive </a:t>
          </a:r>
          <a:r>
            <a:rPr lang="en-US" dirty="0" smtClean="0"/>
            <a:t>(</a:t>
          </a:r>
          <a:r>
            <a:rPr lang="en-US" dirty="0"/>
            <a:t>McDonald &amp; </a:t>
          </a:r>
          <a:r>
            <a:rPr lang="en-US" dirty="0" err="1"/>
            <a:t>Birrell</a:t>
          </a:r>
          <a:r>
            <a:rPr lang="en-US" dirty="0"/>
            <a:t>, 1999).</a:t>
          </a:r>
        </a:p>
      </dgm:t>
    </dgm:pt>
    <dgm:pt modelId="{52BCED08-3510-4557-862D-C898444CC349}" type="parTrans" cxnId="{B2D271F9-C8E1-4804-AD0C-6F700D309B4F}">
      <dgm:prSet/>
      <dgm:spPr/>
      <dgm:t>
        <a:bodyPr/>
        <a:lstStyle/>
        <a:p>
          <a:endParaRPr lang="en-US"/>
        </a:p>
      </dgm:t>
    </dgm:pt>
    <dgm:pt modelId="{35ADF5CB-2AC4-4E03-9E25-738F81C024E4}" type="sibTrans" cxnId="{B2D271F9-C8E1-4804-AD0C-6F700D309B4F}">
      <dgm:prSet/>
      <dgm:spPr/>
      <dgm:t>
        <a:bodyPr/>
        <a:lstStyle/>
        <a:p>
          <a:endParaRPr lang="en-US"/>
        </a:p>
      </dgm:t>
    </dgm:pt>
    <dgm:pt modelId="{112D29C6-3506-4F7D-AFA9-F0EBBED4652D}" type="pres">
      <dgm:prSet presAssocID="{0152FBC0-FE33-4017-8BDF-B7FD6DDC35C9}" presName="root" presStyleCnt="0">
        <dgm:presLayoutVars>
          <dgm:dir/>
          <dgm:resizeHandles val="exact"/>
        </dgm:presLayoutVars>
      </dgm:prSet>
      <dgm:spPr/>
      <dgm:t>
        <a:bodyPr/>
        <a:lstStyle/>
        <a:p>
          <a:endParaRPr lang="ro-RO"/>
        </a:p>
      </dgm:t>
    </dgm:pt>
    <dgm:pt modelId="{20F54D18-238B-4760-BABC-BD67C87469C8}" type="pres">
      <dgm:prSet presAssocID="{2E799F9E-3DEA-4126-9BBC-B0B150BCA665}" presName="compNode" presStyleCnt="0"/>
      <dgm:spPr/>
    </dgm:pt>
    <dgm:pt modelId="{F0EA743A-A40B-4178-BD89-2E873A6C1E59}" type="pres">
      <dgm:prSet presAssocID="{2E799F9E-3DEA-4126-9BBC-B0B150BCA665}" presName="bgRect" presStyleLbl="bgShp" presStyleIdx="0" presStyleCnt="2"/>
      <dgm:spPr/>
    </dgm:pt>
    <dgm:pt modelId="{D99A536B-ECF6-484C-973C-47D2253951A6}" type="pres">
      <dgm:prSet presAssocID="{2E799F9E-3DEA-4126-9BBC-B0B150BCA665}"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 xmlns:dgm14="http://schemas.microsoft.com/office/drawing/2010/diagram" id="0" name="" descr="Light Bulb and Pencil"/>
        </a:ext>
      </dgm:extLst>
    </dgm:pt>
    <dgm:pt modelId="{998C5F55-2816-474F-97D0-077A4B3EB5E8}" type="pres">
      <dgm:prSet presAssocID="{2E799F9E-3DEA-4126-9BBC-B0B150BCA665}" presName="spaceRect" presStyleCnt="0"/>
      <dgm:spPr/>
    </dgm:pt>
    <dgm:pt modelId="{F57BAFE7-28FF-4C5C-BBE3-6B7325472727}" type="pres">
      <dgm:prSet presAssocID="{2E799F9E-3DEA-4126-9BBC-B0B150BCA665}" presName="parTx" presStyleLbl="revTx" presStyleIdx="0" presStyleCnt="2">
        <dgm:presLayoutVars>
          <dgm:chMax val="0"/>
          <dgm:chPref val="0"/>
        </dgm:presLayoutVars>
      </dgm:prSet>
      <dgm:spPr/>
      <dgm:t>
        <a:bodyPr/>
        <a:lstStyle/>
        <a:p>
          <a:endParaRPr lang="ro-RO"/>
        </a:p>
      </dgm:t>
    </dgm:pt>
    <dgm:pt modelId="{7730E868-3673-4ECA-96F0-F0CAA0FD2832}" type="pres">
      <dgm:prSet presAssocID="{6B9E8818-394A-4AA1-B3C1-95ACF0534C59}" presName="sibTrans" presStyleCnt="0"/>
      <dgm:spPr/>
    </dgm:pt>
    <dgm:pt modelId="{8D62C0B5-A335-480A-BDDA-57DA611265BD}" type="pres">
      <dgm:prSet presAssocID="{78FD7F4A-7B6B-473F-A84E-7A13E668D4ED}" presName="compNode" presStyleCnt="0"/>
      <dgm:spPr/>
    </dgm:pt>
    <dgm:pt modelId="{03A9478F-EB92-4C5D-BFB5-42E87A63C5BA}" type="pres">
      <dgm:prSet presAssocID="{78FD7F4A-7B6B-473F-A84E-7A13E668D4ED}" presName="bgRect" presStyleLbl="bgShp" presStyleIdx="1" presStyleCnt="2"/>
      <dgm:spPr/>
    </dgm:pt>
    <dgm:pt modelId="{97F20E51-D8EC-464C-8BF6-74E0F952164C}" type="pres">
      <dgm:prSet presAssocID="{78FD7F4A-7B6B-473F-A84E-7A13E668D4ED}" presName="iconRect" presStyleLbl="node1" presStyleIdx="1" presStyleCnt="2"/>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 xmlns:dgm14="http://schemas.microsoft.com/office/drawing/2010/diagram" id="0" name="" descr="Group Brainstorm"/>
        </a:ext>
      </dgm:extLst>
    </dgm:pt>
    <dgm:pt modelId="{E072F14D-8CB3-4660-93A2-1F389B45997E}" type="pres">
      <dgm:prSet presAssocID="{78FD7F4A-7B6B-473F-A84E-7A13E668D4ED}" presName="spaceRect" presStyleCnt="0"/>
      <dgm:spPr/>
    </dgm:pt>
    <dgm:pt modelId="{8773A258-6FE9-47C1-B8FF-FDB2ED8AF15E}" type="pres">
      <dgm:prSet presAssocID="{78FD7F4A-7B6B-473F-A84E-7A13E668D4ED}" presName="parTx" presStyleLbl="revTx" presStyleIdx="1" presStyleCnt="2">
        <dgm:presLayoutVars>
          <dgm:chMax val="0"/>
          <dgm:chPref val="0"/>
        </dgm:presLayoutVars>
      </dgm:prSet>
      <dgm:spPr/>
      <dgm:t>
        <a:bodyPr/>
        <a:lstStyle/>
        <a:p>
          <a:endParaRPr lang="ro-RO"/>
        </a:p>
      </dgm:t>
    </dgm:pt>
  </dgm:ptLst>
  <dgm:cxnLst>
    <dgm:cxn modelId="{96821843-5396-49F0-9343-E41D23E5BA14}" type="presOf" srcId="{78FD7F4A-7B6B-473F-A84E-7A13E668D4ED}" destId="{8773A258-6FE9-47C1-B8FF-FDB2ED8AF15E}" srcOrd="0" destOrd="0" presId="urn:microsoft.com/office/officeart/2018/2/layout/IconVerticalSolidList"/>
    <dgm:cxn modelId="{9EB855AC-EC19-441F-BBAB-2B58D04E9501}" srcId="{0152FBC0-FE33-4017-8BDF-B7FD6DDC35C9}" destId="{2E799F9E-3DEA-4126-9BBC-B0B150BCA665}" srcOrd="0" destOrd="0" parTransId="{ACA0F992-E5FE-4C87-99F7-BE8FDDFFE3B6}" sibTransId="{6B9E8818-394A-4AA1-B3C1-95ACF0534C59}"/>
    <dgm:cxn modelId="{6AED2153-ADA6-4898-9A4A-8DFF5274D03E}" type="presOf" srcId="{0152FBC0-FE33-4017-8BDF-B7FD6DDC35C9}" destId="{112D29C6-3506-4F7D-AFA9-F0EBBED4652D}" srcOrd="0" destOrd="0" presId="urn:microsoft.com/office/officeart/2018/2/layout/IconVerticalSolidList"/>
    <dgm:cxn modelId="{A251DF38-F870-4175-84A1-BFF2288B3456}" type="presOf" srcId="{2E799F9E-3DEA-4126-9BBC-B0B150BCA665}" destId="{F57BAFE7-28FF-4C5C-BBE3-6B7325472727}" srcOrd="0" destOrd="0" presId="urn:microsoft.com/office/officeart/2018/2/layout/IconVerticalSolidList"/>
    <dgm:cxn modelId="{B2D271F9-C8E1-4804-AD0C-6F700D309B4F}" srcId="{0152FBC0-FE33-4017-8BDF-B7FD6DDC35C9}" destId="{78FD7F4A-7B6B-473F-A84E-7A13E668D4ED}" srcOrd="1" destOrd="0" parTransId="{52BCED08-3510-4557-862D-C898444CC349}" sibTransId="{35ADF5CB-2AC4-4E03-9E25-738F81C024E4}"/>
    <dgm:cxn modelId="{4D00A18F-A043-47B8-A7DA-8660816AF6CF}" type="presParOf" srcId="{112D29C6-3506-4F7D-AFA9-F0EBBED4652D}" destId="{20F54D18-238B-4760-BABC-BD67C87469C8}" srcOrd="0" destOrd="0" presId="urn:microsoft.com/office/officeart/2018/2/layout/IconVerticalSolidList"/>
    <dgm:cxn modelId="{AD8C4B6F-2605-4EC3-A6DA-6C27CD0E2F00}" type="presParOf" srcId="{20F54D18-238B-4760-BABC-BD67C87469C8}" destId="{F0EA743A-A40B-4178-BD89-2E873A6C1E59}" srcOrd="0" destOrd="0" presId="urn:microsoft.com/office/officeart/2018/2/layout/IconVerticalSolidList"/>
    <dgm:cxn modelId="{41CE4430-6AEE-4993-B2AA-B651A8AC2D5A}" type="presParOf" srcId="{20F54D18-238B-4760-BABC-BD67C87469C8}" destId="{D99A536B-ECF6-484C-973C-47D2253951A6}" srcOrd="1" destOrd="0" presId="urn:microsoft.com/office/officeart/2018/2/layout/IconVerticalSolidList"/>
    <dgm:cxn modelId="{1A7C384C-B717-4C09-830D-F480911119D1}" type="presParOf" srcId="{20F54D18-238B-4760-BABC-BD67C87469C8}" destId="{998C5F55-2816-474F-97D0-077A4B3EB5E8}" srcOrd="2" destOrd="0" presId="urn:microsoft.com/office/officeart/2018/2/layout/IconVerticalSolidList"/>
    <dgm:cxn modelId="{9D1D4A50-DE0B-4951-866B-98BFA2B38FB7}" type="presParOf" srcId="{20F54D18-238B-4760-BABC-BD67C87469C8}" destId="{F57BAFE7-28FF-4C5C-BBE3-6B7325472727}" srcOrd="3" destOrd="0" presId="urn:microsoft.com/office/officeart/2018/2/layout/IconVerticalSolidList"/>
    <dgm:cxn modelId="{018D1806-19B9-4797-8013-EEFAF458ACD9}" type="presParOf" srcId="{112D29C6-3506-4F7D-AFA9-F0EBBED4652D}" destId="{7730E868-3673-4ECA-96F0-F0CAA0FD2832}" srcOrd="1" destOrd="0" presId="urn:microsoft.com/office/officeart/2018/2/layout/IconVerticalSolidList"/>
    <dgm:cxn modelId="{170CA87F-E38A-4B0B-8B68-E5E65A3E6631}" type="presParOf" srcId="{112D29C6-3506-4F7D-AFA9-F0EBBED4652D}" destId="{8D62C0B5-A335-480A-BDDA-57DA611265BD}" srcOrd="2" destOrd="0" presId="urn:microsoft.com/office/officeart/2018/2/layout/IconVerticalSolidList"/>
    <dgm:cxn modelId="{86A8FCB5-D239-43EC-82E8-60810C7852E6}" type="presParOf" srcId="{8D62C0B5-A335-480A-BDDA-57DA611265BD}" destId="{03A9478F-EB92-4C5D-BFB5-42E87A63C5BA}" srcOrd="0" destOrd="0" presId="urn:microsoft.com/office/officeart/2018/2/layout/IconVerticalSolidList"/>
    <dgm:cxn modelId="{EB42958D-063B-4BBF-A412-E4D7492F500C}" type="presParOf" srcId="{8D62C0B5-A335-480A-BDDA-57DA611265BD}" destId="{97F20E51-D8EC-464C-8BF6-74E0F952164C}" srcOrd="1" destOrd="0" presId="urn:microsoft.com/office/officeart/2018/2/layout/IconVerticalSolidList"/>
    <dgm:cxn modelId="{9D63B7B7-BCBB-4991-ADA8-10A468149A89}" type="presParOf" srcId="{8D62C0B5-A335-480A-BDDA-57DA611265BD}" destId="{E072F14D-8CB3-4660-93A2-1F389B45997E}" srcOrd="2" destOrd="0" presId="urn:microsoft.com/office/officeart/2018/2/layout/IconVerticalSolidList"/>
    <dgm:cxn modelId="{2B96FCBA-88EA-4E2B-8908-D48444DFDCE7}" type="presParOf" srcId="{8D62C0B5-A335-480A-BDDA-57DA611265BD}" destId="{8773A258-6FE9-47C1-B8FF-FDB2ED8AF15E}" srcOrd="3" destOrd="0" presId="urn:microsoft.com/office/officeart/2018/2/layout/IconVerticalSoli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07ADF6-49FB-44FC-8CF1-ADCA8DEDF81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38D75513-CB58-4671-8B27-D3DBAAC45C96}">
      <dgm:prSet/>
      <dgm:spPr>
        <a:xfrm>
          <a:off x="3507" y="319525"/>
          <a:ext cx="1898997" cy="1139398"/>
        </a:xfrm>
        <a:prstGeom prst="rect">
          <a:avLst/>
        </a:prstGeom>
      </dgm:spPr>
      <dgm:t>
        <a:bodyPr/>
        <a:lstStyle/>
        <a:p>
          <a:pPr>
            <a:buNone/>
          </a:pPr>
          <a:r>
            <a:rPr lang="ro-RO" dirty="0" smtClean="0">
              <a:latin typeface="Gill Sans MT" panose="020B0502020104020203"/>
              <a:ea typeface="+mn-ea"/>
              <a:cs typeface="+mn-cs"/>
            </a:rPr>
            <a:t>Lucrezi exclusiv pentru un sportiv</a:t>
          </a:r>
          <a:r>
            <a:rPr lang="en-GB" dirty="0" smtClean="0">
              <a:latin typeface="Gill Sans MT" panose="020B0502020104020203"/>
              <a:ea typeface="+mn-ea"/>
              <a:cs typeface="+mn-cs"/>
            </a:rPr>
            <a:t>?</a:t>
          </a:r>
          <a:endParaRPr lang="en-US" dirty="0">
            <a:latin typeface="Gill Sans MT" panose="020B0502020104020203"/>
            <a:ea typeface="+mn-ea"/>
            <a:cs typeface="+mn-cs"/>
          </a:endParaRPr>
        </a:p>
      </dgm:t>
    </dgm:pt>
    <dgm:pt modelId="{1996EC80-5B57-4394-8503-8D0723EA985D}" type="parTrans" cxnId="{3B4F3E15-AC67-49F7-99DD-7B15DE7D964F}">
      <dgm:prSet/>
      <dgm:spPr/>
      <dgm:t>
        <a:bodyPr/>
        <a:lstStyle/>
        <a:p>
          <a:endParaRPr lang="en-US"/>
        </a:p>
      </dgm:t>
    </dgm:pt>
    <dgm:pt modelId="{3EFA0B53-89B7-4113-8FB7-AE03F236257A}" type="sibTrans" cxnId="{3B4F3E15-AC67-49F7-99DD-7B15DE7D964F}">
      <dgm:prSet/>
      <dgm:spPr/>
      <dgm:t>
        <a:bodyPr/>
        <a:lstStyle/>
        <a:p>
          <a:endParaRPr lang="en-US"/>
        </a:p>
      </dgm:t>
    </dgm:pt>
    <dgm:pt modelId="{34E34BD6-6BB8-4A80-B3A8-677D04BC9ED8}">
      <dgm:prSet/>
      <dgm:spPr>
        <a:xfrm>
          <a:off x="2092404" y="319525"/>
          <a:ext cx="1898997" cy="1139398"/>
        </a:xfrm>
        <a:prstGeom prst="rect">
          <a:avLst/>
        </a:prstGeom>
      </dgm:spPr>
      <dgm:t>
        <a:bodyPr/>
        <a:lstStyle/>
        <a:p>
          <a:pPr>
            <a:buNone/>
          </a:pPr>
          <a:r>
            <a:rPr lang="ro-RO" dirty="0" smtClean="0">
              <a:latin typeface="Gill Sans MT" panose="020B0502020104020203"/>
              <a:ea typeface="+mn-ea"/>
              <a:cs typeface="+mn-cs"/>
            </a:rPr>
            <a:t>Ești agentul altcuiva</a:t>
          </a:r>
          <a:r>
            <a:rPr lang="en-GB" dirty="0" smtClean="0">
              <a:latin typeface="Gill Sans MT" panose="020B0502020104020203"/>
              <a:ea typeface="+mn-ea"/>
              <a:cs typeface="+mn-cs"/>
            </a:rPr>
            <a:t>?</a:t>
          </a:r>
          <a:endParaRPr lang="en-US" dirty="0">
            <a:latin typeface="Gill Sans MT" panose="020B0502020104020203"/>
            <a:ea typeface="+mn-ea"/>
            <a:cs typeface="+mn-cs"/>
          </a:endParaRPr>
        </a:p>
      </dgm:t>
    </dgm:pt>
    <dgm:pt modelId="{49107B8F-EDE3-45DA-9BBF-EFB2758405DB}" type="parTrans" cxnId="{12B3EE2D-4DC9-48DD-A757-C4647A151D81}">
      <dgm:prSet/>
      <dgm:spPr/>
      <dgm:t>
        <a:bodyPr/>
        <a:lstStyle/>
        <a:p>
          <a:endParaRPr lang="en-US"/>
        </a:p>
      </dgm:t>
    </dgm:pt>
    <dgm:pt modelId="{E666B01A-C638-4FBD-BD6E-5D78DE74024A}" type="sibTrans" cxnId="{12B3EE2D-4DC9-48DD-A757-C4647A151D81}">
      <dgm:prSet/>
      <dgm:spPr/>
      <dgm:t>
        <a:bodyPr/>
        <a:lstStyle/>
        <a:p>
          <a:endParaRPr lang="en-US"/>
        </a:p>
      </dgm:t>
    </dgm:pt>
    <dgm:pt modelId="{F01AC6BE-918C-4899-ABE2-BB0BF2FE66D8}">
      <dgm:prSet/>
      <dgm:spPr>
        <a:xfrm>
          <a:off x="2092404" y="319525"/>
          <a:ext cx="1898997" cy="1139398"/>
        </a:xfrm>
        <a:prstGeom prst="rect">
          <a:avLst/>
        </a:prstGeom>
      </dgm:spPr>
      <dgm:t>
        <a:bodyPr/>
        <a:lstStyle/>
        <a:p>
          <a:pPr>
            <a:buChar char="•"/>
          </a:pPr>
          <a:r>
            <a:rPr lang="ro-RO" i="1" dirty="0" smtClean="0">
              <a:latin typeface="Gill Sans MT" panose="020B0502020104020203"/>
              <a:ea typeface="+mn-ea"/>
              <a:cs typeface="+mn-cs"/>
            </a:rPr>
            <a:t>Alt jucător, club, asociație</a:t>
          </a:r>
          <a:endParaRPr lang="en-US" dirty="0">
            <a:latin typeface="Gill Sans MT" panose="020B0502020104020203"/>
            <a:ea typeface="+mn-ea"/>
            <a:cs typeface="+mn-cs"/>
          </a:endParaRPr>
        </a:p>
      </dgm:t>
    </dgm:pt>
    <dgm:pt modelId="{6BDF3A5F-D9B8-449E-AC58-A961C780C8C5}" type="parTrans" cxnId="{EF84D9F4-7144-4F5C-AA91-746EC71938EF}">
      <dgm:prSet/>
      <dgm:spPr/>
      <dgm:t>
        <a:bodyPr/>
        <a:lstStyle/>
        <a:p>
          <a:endParaRPr lang="en-US"/>
        </a:p>
      </dgm:t>
    </dgm:pt>
    <dgm:pt modelId="{EB2836A3-9D42-4398-B54A-CDDB12FE287D}" type="sibTrans" cxnId="{EF84D9F4-7144-4F5C-AA91-746EC71938EF}">
      <dgm:prSet/>
      <dgm:spPr/>
      <dgm:t>
        <a:bodyPr/>
        <a:lstStyle/>
        <a:p>
          <a:endParaRPr lang="en-US"/>
        </a:p>
      </dgm:t>
    </dgm:pt>
    <dgm:pt modelId="{03CE9FD9-9131-47FE-923D-BDC9F3EAB706}">
      <dgm:prSet/>
      <dgm:spPr>
        <a:xfrm>
          <a:off x="4181301" y="319525"/>
          <a:ext cx="1898997" cy="1139398"/>
        </a:xfrm>
        <a:prstGeom prst="rect">
          <a:avLst/>
        </a:prstGeom>
      </dgm:spPr>
      <dgm:t>
        <a:bodyPr/>
        <a:lstStyle/>
        <a:p>
          <a:pPr>
            <a:buNone/>
          </a:pPr>
          <a:r>
            <a:rPr lang="ro-RO" dirty="0" smtClean="0">
              <a:latin typeface="Gill Sans MT" panose="020B0502020104020203"/>
              <a:ea typeface="+mn-ea"/>
              <a:cs typeface="+mn-cs"/>
            </a:rPr>
            <a:t>Ai acces la ceea ce ar putea fi informații confidențiale</a:t>
          </a:r>
          <a:r>
            <a:rPr lang="en-GB" dirty="0" smtClean="0">
              <a:latin typeface="Gill Sans MT" panose="020B0502020104020203"/>
              <a:ea typeface="+mn-ea"/>
              <a:cs typeface="+mn-cs"/>
            </a:rPr>
            <a:t>?</a:t>
          </a:r>
          <a:endParaRPr lang="en-US" dirty="0">
            <a:latin typeface="Gill Sans MT" panose="020B0502020104020203"/>
            <a:ea typeface="+mn-ea"/>
            <a:cs typeface="+mn-cs"/>
          </a:endParaRPr>
        </a:p>
      </dgm:t>
    </dgm:pt>
    <dgm:pt modelId="{77E8356E-EE59-4CFC-98CD-D36E1E870A3D}" type="parTrans" cxnId="{783A6075-ACEF-47B0-B5D9-AE76BC97E199}">
      <dgm:prSet/>
      <dgm:spPr/>
      <dgm:t>
        <a:bodyPr/>
        <a:lstStyle/>
        <a:p>
          <a:endParaRPr lang="en-US"/>
        </a:p>
      </dgm:t>
    </dgm:pt>
    <dgm:pt modelId="{D6D9A7C2-4674-4D38-AA81-EECC5D55C8FE}" type="sibTrans" cxnId="{783A6075-ACEF-47B0-B5D9-AE76BC97E199}">
      <dgm:prSet/>
      <dgm:spPr/>
      <dgm:t>
        <a:bodyPr/>
        <a:lstStyle/>
        <a:p>
          <a:endParaRPr lang="en-US"/>
        </a:p>
      </dgm:t>
    </dgm:pt>
    <dgm:pt modelId="{6A061A3D-C773-4F84-B8E1-6E5D9DD976BA}">
      <dgm:prSet/>
      <dgm:spPr>
        <a:xfrm>
          <a:off x="6270198" y="319525"/>
          <a:ext cx="1898997" cy="1139398"/>
        </a:xfrm>
        <a:prstGeom prst="rect">
          <a:avLst/>
        </a:prstGeom>
      </dgm:spPr>
      <dgm:t>
        <a:bodyPr/>
        <a:lstStyle/>
        <a:p>
          <a:pPr>
            <a:buNone/>
          </a:pPr>
          <a:r>
            <a:rPr lang="ro-RO" dirty="0" smtClean="0">
              <a:latin typeface="Gill Sans MT" panose="020B0502020104020203"/>
              <a:ea typeface="+mn-ea"/>
              <a:cs typeface="+mn-cs"/>
            </a:rPr>
            <a:t>Alți profesioniști</a:t>
          </a:r>
          <a:r>
            <a:rPr lang="en-GB" dirty="0" smtClean="0">
              <a:latin typeface="Gill Sans MT" panose="020B0502020104020203"/>
              <a:ea typeface="+mn-ea"/>
              <a:cs typeface="+mn-cs"/>
            </a:rPr>
            <a:t>?</a:t>
          </a:r>
          <a:endParaRPr lang="en-US" dirty="0">
            <a:latin typeface="Gill Sans MT" panose="020B0502020104020203"/>
            <a:ea typeface="+mn-ea"/>
            <a:cs typeface="+mn-cs"/>
          </a:endParaRPr>
        </a:p>
      </dgm:t>
    </dgm:pt>
    <dgm:pt modelId="{58C3A5AC-11A4-4176-BC47-208493F5802D}" type="parTrans" cxnId="{4F4FB1E5-A3DB-4FE6-85EB-D145B2F93E96}">
      <dgm:prSet/>
      <dgm:spPr/>
      <dgm:t>
        <a:bodyPr/>
        <a:lstStyle/>
        <a:p>
          <a:endParaRPr lang="en-US"/>
        </a:p>
      </dgm:t>
    </dgm:pt>
    <dgm:pt modelId="{DDCBC616-A37A-433C-A3BA-F2DC369DA5B1}" type="sibTrans" cxnId="{4F4FB1E5-A3DB-4FE6-85EB-D145B2F93E96}">
      <dgm:prSet/>
      <dgm:spPr/>
      <dgm:t>
        <a:bodyPr/>
        <a:lstStyle/>
        <a:p>
          <a:endParaRPr lang="en-US"/>
        </a:p>
      </dgm:t>
    </dgm:pt>
    <dgm:pt modelId="{8047E67E-B10E-4EC9-8571-D59ED41A3D41}">
      <dgm:prSet/>
      <dgm:spPr>
        <a:xfrm>
          <a:off x="6270198" y="319525"/>
          <a:ext cx="1898997" cy="1139398"/>
        </a:xfrm>
        <a:prstGeom prst="rect">
          <a:avLst/>
        </a:prstGeom>
      </dgm:spPr>
      <dgm:t>
        <a:bodyPr/>
        <a:lstStyle/>
        <a:p>
          <a:pPr>
            <a:buChar char="•"/>
          </a:pPr>
          <a:r>
            <a:rPr lang="ro-RO" i="1" dirty="0" smtClean="0">
              <a:latin typeface="Gill Sans MT" panose="020B0502020104020203"/>
              <a:ea typeface="+mn-ea"/>
              <a:cs typeface="+mn-cs"/>
            </a:rPr>
            <a:t>Fiziolog, nutriționist, , piholog</a:t>
          </a:r>
          <a:endParaRPr lang="en-US" dirty="0">
            <a:latin typeface="Gill Sans MT" panose="020B0502020104020203"/>
            <a:ea typeface="+mn-ea"/>
            <a:cs typeface="+mn-cs"/>
          </a:endParaRPr>
        </a:p>
      </dgm:t>
    </dgm:pt>
    <dgm:pt modelId="{AE1F28CF-7020-4F57-A2A7-4508E4C6EC77}" type="parTrans" cxnId="{4FF83794-5E74-4DFE-B78D-03E630C53EA5}">
      <dgm:prSet/>
      <dgm:spPr/>
      <dgm:t>
        <a:bodyPr/>
        <a:lstStyle/>
        <a:p>
          <a:endParaRPr lang="en-US"/>
        </a:p>
      </dgm:t>
    </dgm:pt>
    <dgm:pt modelId="{0BA1FF65-3ACE-451A-A7EC-5ADEBA8EDCE2}" type="sibTrans" cxnId="{4FF83794-5E74-4DFE-B78D-03E630C53EA5}">
      <dgm:prSet/>
      <dgm:spPr/>
      <dgm:t>
        <a:bodyPr/>
        <a:lstStyle/>
        <a:p>
          <a:endParaRPr lang="en-US"/>
        </a:p>
      </dgm:t>
    </dgm:pt>
    <dgm:pt modelId="{D9B4512F-EB26-4566-85CD-01107C707DBE}">
      <dgm:prSet/>
      <dgm:spPr>
        <a:xfrm>
          <a:off x="8359095" y="319525"/>
          <a:ext cx="1898997" cy="1139398"/>
        </a:xfrm>
        <a:prstGeom prst="rect">
          <a:avLst/>
        </a:prstGeom>
      </dgm:spPr>
      <dgm:t>
        <a:bodyPr/>
        <a:lstStyle/>
        <a:p>
          <a:pPr>
            <a:buNone/>
          </a:pPr>
          <a:r>
            <a:rPr lang="ro-RO" dirty="0" smtClean="0">
              <a:latin typeface="Gill Sans MT" panose="020B0502020104020203"/>
              <a:ea typeface="+mn-ea"/>
              <a:cs typeface="+mn-cs"/>
            </a:rPr>
            <a:t>Datorie</a:t>
          </a:r>
          <a:r>
            <a:rPr lang="en-GB" dirty="0" smtClean="0">
              <a:latin typeface="Gill Sans MT" panose="020B0502020104020203"/>
              <a:ea typeface="+mn-ea"/>
              <a:cs typeface="+mn-cs"/>
            </a:rPr>
            <a:t>?</a:t>
          </a:r>
          <a:endParaRPr lang="en-US" dirty="0">
            <a:latin typeface="Gill Sans MT" panose="020B0502020104020203"/>
            <a:ea typeface="+mn-ea"/>
            <a:cs typeface="+mn-cs"/>
          </a:endParaRPr>
        </a:p>
      </dgm:t>
    </dgm:pt>
    <dgm:pt modelId="{31755839-1773-4279-ABE0-F700D5220CBD}" type="parTrans" cxnId="{3F841420-7F72-41D4-A72D-573985B10B3E}">
      <dgm:prSet/>
      <dgm:spPr/>
      <dgm:t>
        <a:bodyPr/>
        <a:lstStyle/>
        <a:p>
          <a:endParaRPr lang="en-US"/>
        </a:p>
      </dgm:t>
    </dgm:pt>
    <dgm:pt modelId="{E22D9F74-CA60-461A-9231-A9C59E16FC5C}" type="sibTrans" cxnId="{3F841420-7F72-41D4-A72D-573985B10B3E}">
      <dgm:prSet/>
      <dgm:spPr/>
      <dgm:t>
        <a:bodyPr/>
        <a:lstStyle/>
        <a:p>
          <a:endParaRPr lang="en-US"/>
        </a:p>
      </dgm:t>
    </dgm:pt>
    <dgm:pt modelId="{B61DC88C-7BD6-45C8-A5A7-5F2360B07485}">
      <dgm:prSet/>
      <dgm:spPr>
        <a:xfrm>
          <a:off x="1047955" y="1648823"/>
          <a:ext cx="1898997" cy="1139398"/>
        </a:xfrm>
        <a:prstGeom prst="rect">
          <a:avLst/>
        </a:prstGeom>
      </dgm:spPr>
      <dgm:t>
        <a:bodyPr/>
        <a:lstStyle/>
        <a:p>
          <a:pPr>
            <a:buNone/>
          </a:pPr>
          <a:r>
            <a:rPr lang="ro-RO" dirty="0" smtClean="0">
              <a:latin typeface="Gill Sans MT" panose="020B0502020104020203"/>
              <a:ea typeface="+mn-ea"/>
              <a:cs typeface="+mn-cs"/>
            </a:rPr>
            <a:t>Dezvoltare</a:t>
          </a:r>
          <a:r>
            <a:rPr lang="en-GB" dirty="0" smtClean="0">
              <a:latin typeface="Gill Sans MT" panose="020B0502020104020203"/>
              <a:ea typeface="+mn-ea"/>
              <a:cs typeface="+mn-cs"/>
            </a:rPr>
            <a:t>?</a:t>
          </a:r>
          <a:endParaRPr lang="en-US" dirty="0">
            <a:latin typeface="Gill Sans MT" panose="020B0502020104020203"/>
            <a:ea typeface="+mn-ea"/>
            <a:cs typeface="+mn-cs"/>
          </a:endParaRPr>
        </a:p>
      </dgm:t>
    </dgm:pt>
    <dgm:pt modelId="{D0BE5F84-5D9F-42E9-B358-5A5C962F5835}" type="parTrans" cxnId="{2A0C3D30-9D71-4401-B0AC-ACEE78AE83A5}">
      <dgm:prSet/>
      <dgm:spPr/>
      <dgm:t>
        <a:bodyPr/>
        <a:lstStyle/>
        <a:p>
          <a:endParaRPr lang="en-US"/>
        </a:p>
      </dgm:t>
    </dgm:pt>
    <dgm:pt modelId="{670157A2-1473-4677-884C-671650C65F98}" type="sibTrans" cxnId="{2A0C3D30-9D71-4401-B0AC-ACEE78AE83A5}">
      <dgm:prSet/>
      <dgm:spPr/>
      <dgm:t>
        <a:bodyPr/>
        <a:lstStyle/>
        <a:p>
          <a:endParaRPr lang="en-US"/>
        </a:p>
      </dgm:t>
    </dgm:pt>
    <dgm:pt modelId="{48BF22D6-5930-4501-97F6-0FFAE1C73936}">
      <dgm:prSet/>
      <dgm:spPr>
        <a:xfrm>
          <a:off x="1047955" y="1648823"/>
          <a:ext cx="1898997" cy="1139398"/>
        </a:xfrm>
        <a:prstGeom prst="rect">
          <a:avLst/>
        </a:prstGeom>
      </dgm:spPr>
      <dgm:t>
        <a:bodyPr/>
        <a:lstStyle/>
        <a:p>
          <a:pPr>
            <a:buChar char="•"/>
          </a:pPr>
          <a:r>
            <a:rPr lang="ro-RO" i="1" dirty="0" smtClean="0">
              <a:latin typeface="Gill Sans MT" panose="020B0502020104020203"/>
              <a:ea typeface="+mn-ea"/>
              <a:cs typeface="+mn-cs"/>
            </a:rPr>
            <a:t>Performanță sau Personal</a:t>
          </a:r>
          <a:r>
            <a:rPr lang="en-GB" i="1" dirty="0" smtClean="0">
              <a:latin typeface="Gill Sans MT" panose="020B0502020104020203"/>
              <a:ea typeface="+mn-ea"/>
              <a:cs typeface="+mn-cs"/>
            </a:rPr>
            <a:t>?</a:t>
          </a:r>
          <a:endParaRPr lang="en-US" dirty="0">
            <a:latin typeface="Gill Sans MT" panose="020B0502020104020203"/>
            <a:ea typeface="+mn-ea"/>
            <a:cs typeface="+mn-cs"/>
          </a:endParaRPr>
        </a:p>
      </dgm:t>
    </dgm:pt>
    <dgm:pt modelId="{B50D3AD1-9099-4235-B861-94D91B7EA26A}" type="parTrans" cxnId="{CAAA5299-6249-4795-8A21-4B698BC89DFE}">
      <dgm:prSet/>
      <dgm:spPr/>
      <dgm:t>
        <a:bodyPr/>
        <a:lstStyle/>
        <a:p>
          <a:endParaRPr lang="en-US"/>
        </a:p>
      </dgm:t>
    </dgm:pt>
    <dgm:pt modelId="{A1CF1E1A-A78E-4BA1-99F6-F56ADA6437A0}" type="sibTrans" cxnId="{CAAA5299-6249-4795-8A21-4B698BC89DFE}">
      <dgm:prSet/>
      <dgm:spPr/>
      <dgm:t>
        <a:bodyPr/>
        <a:lstStyle/>
        <a:p>
          <a:endParaRPr lang="en-US"/>
        </a:p>
      </dgm:t>
    </dgm:pt>
    <dgm:pt modelId="{C90D21D7-222A-4D1F-9C60-DFF90678A7F9}">
      <dgm:prSet/>
      <dgm:spPr>
        <a:xfrm>
          <a:off x="3136852" y="1648823"/>
          <a:ext cx="1898997" cy="1139398"/>
        </a:xfrm>
        <a:prstGeom prst="rect">
          <a:avLst/>
        </a:prstGeom>
      </dgm:spPr>
      <dgm:t>
        <a:bodyPr/>
        <a:lstStyle/>
        <a:p>
          <a:pPr>
            <a:buNone/>
          </a:pPr>
          <a:r>
            <a:rPr lang="ro-RO" dirty="0" smtClean="0">
              <a:latin typeface="Gill Sans MT" panose="020B0502020104020203"/>
              <a:ea typeface="+mn-ea"/>
              <a:cs typeface="+mn-cs"/>
            </a:rPr>
            <a:t>Standarde</a:t>
          </a:r>
          <a:endParaRPr lang="en-US" dirty="0">
            <a:latin typeface="Gill Sans MT" panose="020B0502020104020203"/>
            <a:ea typeface="+mn-ea"/>
            <a:cs typeface="+mn-cs"/>
          </a:endParaRPr>
        </a:p>
      </dgm:t>
    </dgm:pt>
    <dgm:pt modelId="{EAB3C44E-6DB1-4D07-908D-2FE0D2D8D4BD}" type="parTrans" cxnId="{8353F2C5-C8CC-45D9-8AD7-0F0B013ACAF4}">
      <dgm:prSet/>
      <dgm:spPr/>
      <dgm:t>
        <a:bodyPr/>
        <a:lstStyle/>
        <a:p>
          <a:endParaRPr lang="en-US"/>
        </a:p>
      </dgm:t>
    </dgm:pt>
    <dgm:pt modelId="{D744087A-0661-4487-B3E3-BF098E33BD71}" type="sibTrans" cxnId="{8353F2C5-C8CC-45D9-8AD7-0F0B013ACAF4}">
      <dgm:prSet/>
      <dgm:spPr/>
      <dgm:t>
        <a:bodyPr/>
        <a:lstStyle/>
        <a:p>
          <a:endParaRPr lang="en-US"/>
        </a:p>
      </dgm:t>
    </dgm:pt>
    <dgm:pt modelId="{D122D9BF-7EEB-4FD2-A386-198077D8DC92}">
      <dgm:prSet/>
      <dgm:spPr>
        <a:xfrm>
          <a:off x="5225749" y="1648823"/>
          <a:ext cx="1898997" cy="1139398"/>
        </a:xfrm>
        <a:prstGeom prst="rect">
          <a:avLst/>
        </a:prstGeom>
      </dgm:spPr>
      <dgm:t>
        <a:bodyPr/>
        <a:lstStyle/>
        <a:p>
          <a:pPr>
            <a:buNone/>
          </a:pPr>
          <a:r>
            <a:rPr lang="ro-RO" dirty="0" smtClean="0">
              <a:latin typeface="Gill Sans MT" panose="020B0502020104020203"/>
              <a:ea typeface="+mn-ea"/>
              <a:cs typeface="+mn-cs"/>
            </a:rPr>
            <a:t>Relația sportiv-antrenor</a:t>
          </a:r>
          <a:endParaRPr lang="en-US" dirty="0">
            <a:latin typeface="Gill Sans MT" panose="020B0502020104020203"/>
            <a:ea typeface="+mn-ea"/>
            <a:cs typeface="+mn-cs"/>
          </a:endParaRPr>
        </a:p>
      </dgm:t>
    </dgm:pt>
    <dgm:pt modelId="{601B4A4A-2396-4120-8270-8462CC292D9F}" type="parTrans" cxnId="{D3B67AA2-EF9C-4D7A-97C9-5D426BB3FD9B}">
      <dgm:prSet/>
      <dgm:spPr/>
      <dgm:t>
        <a:bodyPr/>
        <a:lstStyle/>
        <a:p>
          <a:endParaRPr lang="en-US"/>
        </a:p>
      </dgm:t>
    </dgm:pt>
    <dgm:pt modelId="{6D6DD627-DB43-477E-B7BD-825500C310E5}" type="sibTrans" cxnId="{D3B67AA2-EF9C-4D7A-97C9-5D426BB3FD9B}">
      <dgm:prSet/>
      <dgm:spPr/>
      <dgm:t>
        <a:bodyPr/>
        <a:lstStyle/>
        <a:p>
          <a:endParaRPr lang="en-US"/>
        </a:p>
      </dgm:t>
    </dgm:pt>
    <dgm:pt modelId="{3839C73C-5061-49C9-AABA-9A2501A9672B}">
      <dgm:prSet/>
      <dgm:spPr>
        <a:xfrm>
          <a:off x="5225749" y="1648823"/>
          <a:ext cx="1898997" cy="1139398"/>
        </a:xfrm>
        <a:prstGeom prst="rect">
          <a:avLst/>
        </a:prstGeom>
      </dgm:spPr>
      <dgm:t>
        <a:bodyPr/>
        <a:lstStyle/>
        <a:p>
          <a:pPr>
            <a:buChar char="•"/>
          </a:pPr>
          <a:r>
            <a:rPr lang="ro-RO" i="1" dirty="0" smtClean="0">
              <a:latin typeface="Gill Sans MT" panose="020B0502020104020203"/>
              <a:ea typeface="+mn-ea"/>
              <a:cs typeface="+mn-cs"/>
            </a:rPr>
            <a:t>SSUnt ei sinceri cu tine</a:t>
          </a:r>
          <a:r>
            <a:rPr lang="en-GB" i="1" dirty="0" smtClean="0">
              <a:latin typeface="Gill Sans MT" panose="020B0502020104020203"/>
              <a:ea typeface="+mn-ea"/>
              <a:cs typeface="+mn-cs"/>
            </a:rPr>
            <a:t>?</a:t>
          </a:r>
          <a:endParaRPr lang="en-US" dirty="0">
            <a:latin typeface="Gill Sans MT" panose="020B0502020104020203"/>
            <a:ea typeface="+mn-ea"/>
            <a:cs typeface="+mn-cs"/>
          </a:endParaRPr>
        </a:p>
      </dgm:t>
    </dgm:pt>
    <dgm:pt modelId="{D70012C7-19FC-4189-B01E-04686F5B13D4}" type="parTrans" cxnId="{E132005E-F7EE-4919-A1CF-5BB098BF23AC}">
      <dgm:prSet/>
      <dgm:spPr/>
      <dgm:t>
        <a:bodyPr/>
        <a:lstStyle/>
        <a:p>
          <a:endParaRPr lang="en-US"/>
        </a:p>
      </dgm:t>
    </dgm:pt>
    <dgm:pt modelId="{412B3F3A-2829-44A1-AA73-CD1B62A20E9D}" type="sibTrans" cxnId="{E132005E-F7EE-4919-A1CF-5BB098BF23AC}">
      <dgm:prSet/>
      <dgm:spPr/>
      <dgm:t>
        <a:bodyPr/>
        <a:lstStyle/>
        <a:p>
          <a:endParaRPr lang="en-US"/>
        </a:p>
      </dgm:t>
    </dgm:pt>
    <dgm:pt modelId="{E68463F0-8790-4935-9913-7CBDA7933855}">
      <dgm:prSet/>
      <dgm:spPr>
        <a:xfrm>
          <a:off x="7314646" y="1648823"/>
          <a:ext cx="1898997" cy="1139398"/>
        </a:xfrm>
        <a:prstGeom prst="rect">
          <a:avLst/>
        </a:prstGeom>
      </dgm:spPr>
      <dgm:t>
        <a:bodyPr/>
        <a:lstStyle/>
        <a:p>
          <a:pPr>
            <a:buNone/>
          </a:pPr>
          <a:r>
            <a:rPr lang="ro-RO" dirty="0" smtClean="0">
              <a:latin typeface="Gill Sans MT" panose="020B0502020104020203"/>
              <a:ea typeface="+mn-ea"/>
              <a:cs typeface="+mn-cs"/>
            </a:rPr>
            <a:t>Agenție și Putere</a:t>
          </a:r>
          <a:r>
            <a:rPr lang="en-GB" dirty="0" smtClean="0">
              <a:latin typeface="Gill Sans MT" panose="020B0502020104020203"/>
              <a:ea typeface="+mn-ea"/>
              <a:cs typeface="+mn-cs"/>
            </a:rPr>
            <a:t>?</a:t>
          </a:r>
          <a:endParaRPr lang="en-US" dirty="0">
            <a:latin typeface="Gill Sans MT" panose="020B0502020104020203"/>
            <a:ea typeface="+mn-ea"/>
            <a:cs typeface="+mn-cs"/>
          </a:endParaRPr>
        </a:p>
      </dgm:t>
    </dgm:pt>
    <dgm:pt modelId="{F53CBCF4-C103-42D0-894B-1E7287561E4F}" type="parTrans" cxnId="{D0B0EF25-C147-4950-839E-588958FAF8C1}">
      <dgm:prSet/>
      <dgm:spPr/>
      <dgm:t>
        <a:bodyPr/>
        <a:lstStyle/>
        <a:p>
          <a:endParaRPr lang="en-US"/>
        </a:p>
      </dgm:t>
    </dgm:pt>
    <dgm:pt modelId="{2BD9BC0F-5703-4AFC-9024-4F1170E48885}" type="sibTrans" cxnId="{D0B0EF25-C147-4950-839E-588958FAF8C1}">
      <dgm:prSet/>
      <dgm:spPr/>
      <dgm:t>
        <a:bodyPr/>
        <a:lstStyle/>
        <a:p>
          <a:endParaRPr lang="en-US"/>
        </a:p>
      </dgm:t>
    </dgm:pt>
    <dgm:pt modelId="{07DBE0B6-1B67-494F-8A32-7066237F5EEA}" type="pres">
      <dgm:prSet presAssocID="{D907ADF6-49FB-44FC-8CF1-ADCA8DEDF81E}" presName="diagram" presStyleCnt="0">
        <dgm:presLayoutVars>
          <dgm:dir/>
          <dgm:resizeHandles val="exact"/>
        </dgm:presLayoutVars>
      </dgm:prSet>
      <dgm:spPr/>
      <dgm:t>
        <a:bodyPr/>
        <a:lstStyle/>
        <a:p>
          <a:endParaRPr lang="ro-RO"/>
        </a:p>
      </dgm:t>
    </dgm:pt>
    <dgm:pt modelId="{C57338D6-3A44-BF4E-8ABD-C69B3A1BA351}" type="pres">
      <dgm:prSet presAssocID="{38D75513-CB58-4671-8B27-D3DBAAC45C96}" presName="node" presStyleLbl="node1" presStyleIdx="0" presStyleCnt="9">
        <dgm:presLayoutVars>
          <dgm:bulletEnabled val="1"/>
        </dgm:presLayoutVars>
      </dgm:prSet>
      <dgm:spPr/>
      <dgm:t>
        <a:bodyPr/>
        <a:lstStyle/>
        <a:p>
          <a:endParaRPr lang="ro-RO"/>
        </a:p>
      </dgm:t>
    </dgm:pt>
    <dgm:pt modelId="{3571BD32-2029-B24F-BEA1-67460BCA1DEA}" type="pres">
      <dgm:prSet presAssocID="{3EFA0B53-89B7-4113-8FB7-AE03F236257A}" presName="sibTrans" presStyleCnt="0"/>
      <dgm:spPr/>
    </dgm:pt>
    <dgm:pt modelId="{259500C5-2B37-E249-87CB-A0F098A931E1}" type="pres">
      <dgm:prSet presAssocID="{34E34BD6-6BB8-4A80-B3A8-677D04BC9ED8}" presName="node" presStyleLbl="node1" presStyleIdx="1" presStyleCnt="9">
        <dgm:presLayoutVars>
          <dgm:bulletEnabled val="1"/>
        </dgm:presLayoutVars>
      </dgm:prSet>
      <dgm:spPr/>
      <dgm:t>
        <a:bodyPr/>
        <a:lstStyle/>
        <a:p>
          <a:endParaRPr lang="ro-RO"/>
        </a:p>
      </dgm:t>
    </dgm:pt>
    <dgm:pt modelId="{80752CCB-549C-FA40-83AB-A963EC283B9D}" type="pres">
      <dgm:prSet presAssocID="{E666B01A-C638-4FBD-BD6E-5D78DE74024A}" presName="sibTrans" presStyleCnt="0"/>
      <dgm:spPr/>
    </dgm:pt>
    <dgm:pt modelId="{E5F314A4-1DA1-334D-835A-2054A91F429A}" type="pres">
      <dgm:prSet presAssocID="{03CE9FD9-9131-47FE-923D-BDC9F3EAB706}" presName="node" presStyleLbl="node1" presStyleIdx="2" presStyleCnt="9">
        <dgm:presLayoutVars>
          <dgm:bulletEnabled val="1"/>
        </dgm:presLayoutVars>
      </dgm:prSet>
      <dgm:spPr/>
      <dgm:t>
        <a:bodyPr/>
        <a:lstStyle/>
        <a:p>
          <a:endParaRPr lang="ro-RO"/>
        </a:p>
      </dgm:t>
    </dgm:pt>
    <dgm:pt modelId="{ED18C23E-7038-A442-82F1-D59553B58216}" type="pres">
      <dgm:prSet presAssocID="{D6D9A7C2-4674-4D38-AA81-EECC5D55C8FE}" presName="sibTrans" presStyleCnt="0"/>
      <dgm:spPr/>
    </dgm:pt>
    <dgm:pt modelId="{C9C8AFF4-E609-1B4D-8062-9485452A288E}" type="pres">
      <dgm:prSet presAssocID="{6A061A3D-C773-4F84-B8E1-6E5D9DD976BA}" presName="node" presStyleLbl="node1" presStyleIdx="3" presStyleCnt="9">
        <dgm:presLayoutVars>
          <dgm:bulletEnabled val="1"/>
        </dgm:presLayoutVars>
      </dgm:prSet>
      <dgm:spPr/>
      <dgm:t>
        <a:bodyPr/>
        <a:lstStyle/>
        <a:p>
          <a:endParaRPr lang="ro-RO"/>
        </a:p>
      </dgm:t>
    </dgm:pt>
    <dgm:pt modelId="{8FA2E4C3-3C40-974D-8BED-1733D0D16CB8}" type="pres">
      <dgm:prSet presAssocID="{DDCBC616-A37A-433C-A3BA-F2DC369DA5B1}" presName="sibTrans" presStyleCnt="0"/>
      <dgm:spPr/>
    </dgm:pt>
    <dgm:pt modelId="{E576917C-B8FF-1047-82A1-70DC999D628A}" type="pres">
      <dgm:prSet presAssocID="{D9B4512F-EB26-4566-85CD-01107C707DBE}" presName="node" presStyleLbl="node1" presStyleIdx="4" presStyleCnt="9">
        <dgm:presLayoutVars>
          <dgm:bulletEnabled val="1"/>
        </dgm:presLayoutVars>
      </dgm:prSet>
      <dgm:spPr/>
      <dgm:t>
        <a:bodyPr/>
        <a:lstStyle/>
        <a:p>
          <a:endParaRPr lang="ro-RO"/>
        </a:p>
      </dgm:t>
    </dgm:pt>
    <dgm:pt modelId="{F49E9C1A-7C37-C34B-9422-CD31FDA68B2A}" type="pres">
      <dgm:prSet presAssocID="{E22D9F74-CA60-461A-9231-A9C59E16FC5C}" presName="sibTrans" presStyleCnt="0"/>
      <dgm:spPr/>
    </dgm:pt>
    <dgm:pt modelId="{42C53FD4-8833-AF4D-82C5-900581CB8D84}" type="pres">
      <dgm:prSet presAssocID="{B61DC88C-7BD6-45C8-A5A7-5F2360B07485}" presName="node" presStyleLbl="node1" presStyleIdx="5" presStyleCnt="9">
        <dgm:presLayoutVars>
          <dgm:bulletEnabled val="1"/>
        </dgm:presLayoutVars>
      </dgm:prSet>
      <dgm:spPr/>
      <dgm:t>
        <a:bodyPr/>
        <a:lstStyle/>
        <a:p>
          <a:endParaRPr lang="ro-RO"/>
        </a:p>
      </dgm:t>
    </dgm:pt>
    <dgm:pt modelId="{E8A4E678-3E6F-C74F-878D-95A3AA498B7A}" type="pres">
      <dgm:prSet presAssocID="{670157A2-1473-4677-884C-671650C65F98}" presName="sibTrans" presStyleCnt="0"/>
      <dgm:spPr/>
    </dgm:pt>
    <dgm:pt modelId="{7690CFA4-C8AA-5842-BBC0-888C96A2F050}" type="pres">
      <dgm:prSet presAssocID="{C90D21D7-222A-4D1F-9C60-DFF90678A7F9}" presName="node" presStyleLbl="node1" presStyleIdx="6" presStyleCnt="9">
        <dgm:presLayoutVars>
          <dgm:bulletEnabled val="1"/>
        </dgm:presLayoutVars>
      </dgm:prSet>
      <dgm:spPr/>
      <dgm:t>
        <a:bodyPr/>
        <a:lstStyle/>
        <a:p>
          <a:endParaRPr lang="ro-RO"/>
        </a:p>
      </dgm:t>
    </dgm:pt>
    <dgm:pt modelId="{33C99177-DB36-8041-8835-47FA8AE7F9B1}" type="pres">
      <dgm:prSet presAssocID="{D744087A-0661-4487-B3E3-BF098E33BD71}" presName="sibTrans" presStyleCnt="0"/>
      <dgm:spPr/>
    </dgm:pt>
    <dgm:pt modelId="{4D6CDA49-D134-A84E-9FE6-2DACA50B267E}" type="pres">
      <dgm:prSet presAssocID="{D122D9BF-7EEB-4FD2-A386-198077D8DC92}" presName="node" presStyleLbl="node1" presStyleIdx="7" presStyleCnt="9">
        <dgm:presLayoutVars>
          <dgm:bulletEnabled val="1"/>
        </dgm:presLayoutVars>
      </dgm:prSet>
      <dgm:spPr/>
      <dgm:t>
        <a:bodyPr/>
        <a:lstStyle/>
        <a:p>
          <a:endParaRPr lang="ro-RO"/>
        </a:p>
      </dgm:t>
    </dgm:pt>
    <dgm:pt modelId="{5FD1D8BA-65EB-0B41-9FD3-216FDF8E0C78}" type="pres">
      <dgm:prSet presAssocID="{6D6DD627-DB43-477E-B7BD-825500C310E5}" presName="sibTrans" presStyleCnt="0"/>
      <dgm:spPr/>
    </dgm:pt>
    <dgm:pt modelId="{1D698ED3-12C3-5147-A409-5598FE5FD260}" type="pres">
      <dgm:prSet presAssocID="{E68463F0-8790-4935-9913-7CBDA7933855}" presName="node" presStyleLbl="node1" presStyleIdx="8" presStyleCnt="9">
        <dgm:presLayoutVars>
          <dgm:bulletEnabled val="1"/>
        </dgm:presLayoutVars>
      </dgm:prSet>
      <dgm:spPr/>
      <dgm:t>
        <a:bodyPr/>
        <a:lstStyle/>
        <a:p>
          <a:endParaRPr lang="ro-RO"/>
        </a:p>
      </dgm:t>
    </dgm:pt>
  </dgm:ptLst>
  <dgm:cxnLst>
    <dgm:cxn modelId="{2CC2BAD9-B5C3-BD46-8CF9-FEBB261E857C}" type="presOf" srcId="{48BF22D6-5930-4501-97F6-0FFAE1C73936}" destId="{42C53FD4-8833-AF4D-82C5-900581CB8D84}" srcOrd="0" destOrd="1" presId="urn:microsoft.com/office/officeart/2005/8/layout/default#1"/>
    <dgm:cxn modelId="{92487CD6-D4C3-3E43-B657-D090CA30A70D}" type="presOf" srcId="{03CE9FD9-9131-47FE-923D-BDC9F3EAB706}" destId="{E5F314A4-1DA1-334D-835A-2054A91F429A}" srcOrd="0" destOrd="0" presId="urn:microsoft.com/office/officeart/2005/8/layout/default#1"/>
    <dgm:cxn modelId="{E132005E-F7EE-4919-A1CF-5BB098BF23AC}" srcId="{D122D9BF-7EEB-4FD2-A386-198077D8DC92}" destId="{3839C73C-5061-49C9-AABA-9A2501A9672B}" srcOrd="0" destOrd="0" parTransId="{D70012C7-19FC-4189-B01E-04686F5B13D4}" sibTransId="{412B3F3A-2829-44A1-AA73-CD1B62A20E9D}"/>
    <dgm:cxn modelId="{EF84D9F4-7144-4F5C-AA91-746EC71938EF}" srcId="{34E34BD6-6BB8-4A80-B3A8-677D04BC9ED8}" destId="{F01AC6BE-918C-4899-ABE2-BB0BF2FE66D8}" srcOrd="0" destOrd="0" parTransId="{6BDF3A5F-D9B8-449E-AC58-A961C780C8C5}" sibTransId="{EB2836A3-9D42-4398-B54A-CDDB12FE287D}"/>
    <dgm:cxn modelId="{0D66B6C8-E263-284A-9BAB-28098FEA9EB0}" type="presOf" srcId="{D907ADF6-49FB-44FC-8CF1-ADCA8DEDF81E}" destId="{07DBE0B6-1B67-494F-8A32-7066237F5EEA}" srcOrd="0" destOrd="0" presId="urn:microsoft.com/office/officeart/2005/8/layout/default#1"/>
    <dgm:cxn modelId="{8A447A98-8030-F04F-99A5-73738F14DA47}" type="presOf" srcId="{6A061A3D-C773-4F84-B8E1-6E5D9DD976BA}" destId="{C9C8AFF4-E609-1B4D-8062-9485452A288E}" srcOrd="0" destOrd="0" presId="urn:microsoft.com/office/officeart/2005/8/layout/default#1"/>
    <dgm:cxn modelId="{CAAA5299-6249-4795-8A21-4B698BC89DFE}" srcId="{B61DC88C-7BD6-45C8-A5A7-5F2360B07485}" destId="{48BF22D6-5930-4501-97F6-0FFAE1C73936}" srcOrd="0" destOrd="0" parTransId="{B50D3AD1-9099-4235-B861-94D91B7EA26A}" sibTransId="{A1CF1E1A-A78E-4BA1-99F6-F56ADA6437A0}"/>
    <dgm:cxn modelId="{3F841420-7F72-41D4-A72D-573985B10B3E}" srcId="{D907ADF6-49FB-44FC-8CF1-ADCA8DEDF81E}" destId="{D9B4512F-EB26-4566-85CD-01107C707DBE}" srcOrd="4" destOrd="0" parTransId="{31755839-1773-4279-ABE0-F700D5220CBD}" sibTransId="{E22D9F74-CA60-461A-9231-A9C59E16FC5C}"/>
    <dgm:cxn modelId="{8061CB07-A7C8-8444-BBDB-B821D290F509}" type="presOf" srcId="{F01AC6BE-918C-4899-ABE2-BB0BF2FE66D8}" destId="{259500C5-2B37-E249-87CB-A0F098A931E1}" srcOrd="0" destOrd="1" presId="urn:microsoft.com/office/officeart/2005/8/layout/default#1"/>
    <dgm:cxn modelId="{4F4FB1E5-A3DB-4FE6-85EB-D145B2F93E96}" srcId="{D907ADF6-49FB-44FC-8CF1-ADCA8DEDF81E}" destId="{6A061A3D-C773-4F84-B8E1-6E5D9DD976BA}" srcOrd="3" destOrd="0" parTransId="{58C3A5AC-11A4-4176-BC47-208493F5802D}" sibTransId="{DDCBC616-A37A-433C-A3BA-F2DC369DA5B1}"/>
    <dgm:cxn modelId="{EB4D0422-0C63-5847-8299-9E4350242B81}" type="presOf" srcId="{8047E67E-B10E-4EC9-8571-D59ED41A3D41}" destId="{C9C8AFF4-E609-1B4D-8062-9485452A288E}" srcOrd="0" destOrd="1" presId="urn:microsoft.com/office/officeart/2005/8/layout/default#1"/>
    <dgm:cxn modelId="{A72AF246-D55D-8542-9EA0-FED569BF8012}" type="presOf" srcId="{D122D9BF-7EEB-4FD2-A386-198077D8DC92}" destId="{4D6CDA49-D134-A84E-9FE6-2DACA50B267E}" srcOrd="0" destOrd="0" presId="urn:microsoft.com/office/officeart/2005/8/layout/default#1"/>
    <dgm:cxn modelId="{3B4F3E15-AC67-49F7-99DD-7B15DE7D964F}" srcId="{D907ADF6-49FB-44FC-8CF1-ADCA8DEDF81E}" destId="{38D75513-CB58-4671-8B27-D3DBAAC45C96}" srcOrd="0" destOrd="0" parTransId="{1996EC80-5B57-4394-8503-8D0723EA985D}" sibTransId="{3EFA0B53-89B7-4113-8FB7-AE03F236257A}"/>
    <dgm:cxn modelId="{8C520EDA-6F2A-7C42-8FDB-8D1AAFC0D968}" type="presOf" srcId="{3839C73C-5061-49C9-AABA-9A2501A9672B}" destId="{4D6CDA49-D134-A84E-9FE6-2DACA50B267E}" srcOrd="0" destOrd="1" presId="urn:microsoft.com/office/officeart/2005/8/layout/default#1"/>
    <dgm:cxn modelId="{8353F2C5-C8CC-45D9-8AD7-0F0B013ACAF4}" srcId="{D907ADF6-49FB-44FC-8CF1-ADCA8DEDF81E}" destId="{C90D21D7-222A-4D1F-9C60-DFF90678A7F9}" srcOrd="6" destOrd="0" parTransId="{EAB3C44E-6DB1-4D07-908D-2FE0D2D8D4BD}" sibTransId="{D744087A-0661-4487-B3E3-BF098E33BD71}"/>
    <dgm:cxn modelId="{FE9E0B0D-CAB6-984D-892D-9E8F8A9A67C9}" type="presOf" srcId="{D9B4512F-EB26-4566-85CD-01107C707DBE}" destId="{E576917C-B8FF-1047-82A1-70DC999D628A}" srcOrd="0" destOrd="0" presId="urn:microsoft.com/office/officeart/2005/8/layout/default#1"/>
    <dgm:cxn modelId="{783A6075-ACEF-47B0-B5D9-AE76BC97E199}" srcId="{D907ADF6-49FB-44FC-8CF1-ADCA8DEDF81E}" destId="{03CE9FD9-9131-47FE-923D-BDC9F3EAB706}" srcOrd="2" destOrd="0" parTransId="{77E8356E-EE59-4CFC-98CD-D36E1E870A3D}" sibTransId="{D6D9A7C2-4674-4D38-AA81-EECC5D55C8FE}"/>
    <dgm:cxn modelId="{70A85C45-EAC0-2D46-97FA-C936001F4194}" type="presOf" srcId="{E68463F0-8790-4935-9913-7CBDA7933855}" destId="{1D698ED3-12C3-5147-A409-5598FE5FD260}" srcOrd="0" destOrd="0" presId="urn:microsoft.com/office/officeart/2005/8/layout/default#1"/>
    <dgm:cxn modelId="{88E4BA54-8D3B-D14E-A4C1-7A17EAF629EC}" type="presOf" srcId="{34E34BD6-6BB8-4A80-B3A8-677D04BC9ED8}" destId="{259500C5-2B37-E249-87CB-A0F098A931E1}" srcOrd="0" destOrd="0" presId="urn:microsoft.com/office/officeart/2005/8/layout/default#1"/>
    <dgm:cxn modelId="{D0B0EF25-C147-4950-839E-588958FAF8C1}" srcId="{D907ADF6-49FB-44FC-8CF1-ADCA8DEDF81E}" destId="{E68463F0-8790-4935-9913-7CBDA7933855}" srcOrd="8" destOrd="0" parTransId="{F53CBCF4-C103-42D0-894B-1E7287561E4F}" sibTransId="{2BD9BC0F-5703-4AFC-9024-4F1170E48885}"/>
    <dgm:cxn modelId="{2A0C3D30-9D71-4401-B0AC-ACEE78AE83A5}" srcId="{D907ADF6-49FB-44FC-8CF1-ADCA8DEDF81E}" destId="{B61DC88C-7BD6-45C8-A5A7-5F2360B07485}" srcOrd="5" destOrd="0" parTransId="{D0BE5F84-5D9F-42E9-B358-5A5C962F5835}" sibTransId="{670157A2-1473-4677-884C-671650C65F98}"/>
    <dgm:cxn modelId="{4FF83794-5E74-4DFE-B78D-03E630C53EA5}" srcId="{6A061A3D-C773-4F84-B8E1-6E5D9DD976BA}" destId="{8047E67E-B10E-4EC9-8571-D59ED41A3D41}" srcOrd="0" destOrd="0" parTransId="{AE1F28CF-7020-4F57-A2A7-4508E4C6EC77}" sibTransId="{0BA1FF65-3ACE-451A-A7EC-5ADEBA8EDCE2}"/>
    <dgm:cxn modelId="{12B3EE2D-4DC9-48DD-A757-C4647A151D81}" srcId="{D907ADF6-49FB-44FC-8CF1-ADCA8DEDF81E}" destId="{34E34BD6-6BB8-4A80-B3A8-677D04BC9ED8}" srcOrd="1" destOrd="0" parTransId="{49107B8F-EDE3-45DA-9BBF-EFB2758405DB}" sibTransId="{E666B01A-C638-4FBD-BD6E-5D78DE74024A}"/>
    <dgm:cxn modelId="{5EE41F3B-00CE-8843-A68C-C1A5D863ED6C}" type="presOf" srcId="{B61DC88C-7BD6-45C8-A5A7-5F2360B07485}" destId="{42C53FD4-8833-AF4D-82C5-900581CB8D84}" srcOrd="0" destOrd="0" presId="urn:microsoft.com/office/officeart/2005/8/layout/default#1"/>
    <dgm:cxn modelId="{7A40CAF1-0B10-C14C-9E7E-36E6D6C0C1A0}" type="presOf" srcId="{C90D21D7-222A-4D1F-9C60-DFF90678A7F9}" destId="{7690CFA4-C8AA-5842-BBC0-888C96A2F050}" srcOrd="0" destOrd="0" presId="urn:microsoft.com/office/officeart/2005/8/layout/default#1"/>
    <dgm:cxn modelId="{D3B67AA2-EF9C-4D7A-97C9-5D426BB3FD9B}" srcId="{D907ADF6-49FB-44FC-8CF1-ADCA8DEDF81E}" destId="{D122D9BF-7EEB-4FD2-A386-198077D8DC92}" srcOrd="7" destOrd="0" parTransId="{601B4A4A-2396-4120-8270-8462CC292D9F}" sibTransId="{6D6DD627-DB43-477E-B7BD-825500C310E5}"/>
    <dgm:cxn modelId="{50DD1EDD-8026-B646-A94A-846CE5171A6A}" type="presOf" srcId="{38D75513-CB58-4671-8B27-D3DBAAC45C96}" destId="{C57338D6-3A44-BF4E-8ABD-C69B3A1BA351}" srcOrd="0" destOrd="0" presId="urn:microsoft.com/office/officeart/2005/8/layout/default#1"/>
    <dgm:cxn modelId="{E24C82C8-94EE-3546-9D22-C8983606FEF5}" type="presParOf" srcId="{07DBE0B6-1B67-494F-8A32-7066237F5EEA}" destId="{C57338D6-3A44-BF4E-8ABD-C69B3A1BA351}" srcOrd="0" destOrd="0" presId="urn:microsoft.com/office/officeart/2005/8/layout/default#1"/>
    <dgm:cxn modelId="{935BA3A3-ECB4-AD43-ACC1-FED02EE066E9}" type="presParOf" srcId="{07DBE0B6-1B67-494F-8A32-7066237F5EEA}" destId="{3571BD32-2029-B24F-BEA1-67460BCA1DEA}" srcOrd="1" destOrd="0" presId="urn:microsoft.com/office/officeart/2005/8/layout/default#1"/>
    <dgm:cxn modelId="{2A718B5E-BC6D-AD43-9C4A-6D344D72C4D8}" type="presParOf" srcId="{07DBE0B6-1B67-494F-8A32-7066237F5EEA}" destId="{259500C5-2B37-E249-87CB-A0F098A931E1}" srcOrd="2" destOrd="0" presId="urn:microsoft.com/office/officeart/2005/8/layout/default#1"/>
    <dgm:cxn modelId="{40CAF192-EAF7-EF46-B672-D523B99549B2}" type="presParOf" srcId="{07DBE0B6-1B67-494F-8A32-7066237F5EEA}" destId="{80752CCB-549C-FA40-83AB-A963EC283B9D}" srcOrd="3" destOrd="0" presId="urn:microsoft.com/office/officeart/2005/8/layout/default#1"/>
    <dgm:cxn modelId="{E95725F4-F824-FF40-989B-7D646F807BA8}" type="presParOf" srcId="{07DBE0B6-1B67-494F-8A32-7066237F5EEA}" destId="{E5F314A4-1DA1-334D-835A-2054A91F429A}" srcOrd="4" destOrd="0" presId="urn:microsoft.com/office/officeart/2005/8/layout/default#1"/>
    <dgm:cxn modelId="{F5B1AB43-AB13-6C43-8233-CE9005FAD1C6}" type="presParOf" srcId="{07DBE0B6-1B67-494F-8A32-7066237F5EEA}" destId="{ED18C23E-7038-A442-82F1-D59553B58216}" srcOrd="5" destOrd="0" presId="urn:microsoft.com/office/officeart/2005/8/layout/default#1"/>
    <dgm:cxn modelId="{03D12F81-0111-E54C-929C-0E76B39FA77E}" type="presParOf" srcId="{07DBE0B6-1B67-494F-8A32-7066237F5EEA}" destId="{C9C8AFF4-E609-1B4D-8062-9485452A288E}" srcOrd="6" destOrd="0" presId="urn:microsoft.com/office/officeart/2005/8/layout/default#1"/>
    <dgm:cxn modelId="{49372A98-E0BA-A040-BE5F-8563E135C792}" type="presParOf" srcId="{07DBE0B6-1B67-494F-8A32-7066237F5EEA}" destId="{8FA2E4C3-3C40-974D-8BED-1733D0D16CB8}" srcOrd="7" destOrd="0" presId="urn:microsoft.com/office/officeart/2005/8/layout/default#1"/>
    <dgm:cxn modelId="{0987AB89-E401-B04B-A11C-6FF7393D6351}" type="presParOf" srcId="{07DBE0B6-1B67-494F-8A32-7066237F5EEA}" destId="{E576917C-B8FF-1047-82A1-70DC999D628A}" srcOrd="8" destOrd="0" presId="urn:microsoft.com/office/officeart/2005/8/layout/default#1"/>
    <dgm:cxn modelId="{CEBE24F9-DF1E-C04A-9E85-71E0822E369D}" type="presParOf" srcId="{07DBE0B6-1B67-494F-8A32-7066237F5EEA}" destId="{F49E9C1A-7C37-C34B-9422-CD31FDA68B2A}" srcOrd="9" destOrd="0" presId="urn:microsoft.com/office/officeart/2005/8/layout/default#1"/>
    <dgm:cxn modelId="{33189D87-F158-684F-B57E-2016E5F2926E}" type="presParOf" srcId="{07DBE0B6-1B67-494F-8A32-7066237F5EEA}" destId="{42C53FD4-8833-AF4D-82C5-900581CB8D84}" srcOrd="10" destOrd="0" presId="urn:microsoft.com/office/officeart/2005/8/layout/default#1"/>
    <dgm:cxn modelId="{94E6EA53-D336-0E4C-AFF5-7A0EDD0270C2}" type="presParOf" srcId="{07DBE0B6-1B67-494F-8A32-7066237F5EEA}" destId="{E8A4E678-3E6F-C74F-878D-95A3AA498B7A}" srcOrd="11" destOrd="0" presId="urn:microsoft.com/office/officeart/2005/8/layout/default#1"/>
    <dgm:cxn modelId="{260A0EFF-3883-F34E-97BF-F37485D1AAD4}" type="presParOf" srcId="{07DBE0B6-1B67-494F-8A32-7066237F5EEA}" destId="{7690CFA4-C8AA-5842-BBC0-888C96A2F050}" srcOrd="12" destOrd="0" presId="urn:microsoft.com/office/officeart/2005/8/layout/default#1"/>
    <dgm:cxn modelId="{2E23107F-7943-0E45-9FBB-96A13A801A47}" type="presParOf" srcId="{07DBE0B6-1B67-494F-8A32-7066237F5EEA}" destId="{33C99177-DB36-8041-8835-47FA8AE7F9B1}" srcOrd="13" destOrd="0" presId="urn:microsoft.com/office/officeart/2005/8/layout/default#1"/>
    <dgm:cxn modelId="{FF5F861F-C5DC-7E45-86F4-8938948F8251}" type="presParOf" srcId="{07DBE0B6-1B67-494F-8A32-7066237F5EEA}" destId="{4D6CDA49-D134-A84E-9FE6-2DACA50B267E}" srcOrd="14" destOrd="0" presId="urn:microsoft.com/office/officeart/2005/8/layout/default#1"/>
    <dgm:cxn modelId="{9FB4BEA5-DE0D-AA4F-982B-E987A92350B3}" type="presParOf" srcId="{07DBE0B6-1B67-494F-8A32-7066237F5EEA}" destId="{5FD1D8BA-65EB-0B41-9FD3-216FDF8E0C78}" srcOrd="15" destOrd="0" presId="urn:microsoft.com/office/officeart/2005/8/layout/default#1"/>
    <dgm:cxn modelId="{40389387-8082-1B4F-B67F-E0DB841B3075}" type="presParOf" srcId="{07DBE0B6-1B67-494F-8A32-7066237F5EEA}" destId="{1D698ED3-12C3-5147-A409-5598FE5FD260}" srcOrd="16" destOrd="0" presId="urn:microsoft.com/office/officeart/2005/8/layout/default#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2BE856-8E1C-4547-ABF8-CBF8D4097DF5}"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CEBCDC4A-55CD-4F88-BA26-BB90DD4C9464}">
      <dgm:prSet/>
      <dgm:spPr/>
      <dgm:t>
        <a:bodyPr/>
        <a:lstStyle/>
        <a:p>
          <a:r>
            <a:rPr lang="ro-RO" dirty="0" smtClean="0"/>
            <a:t>Care sunt bazele forței care domină</a:t>
          </a:r>
          <a:r>
            <a:rPr lang="en-US" dirty="0" smtClean="0"/>
            <a:t>?</a:t>
          </a:r>
          <a:endParaRPr lang="en-US" dirty="0"/>
        </a:p>
      </dgm:t>
    </dgm:pt>
    <dgm:pt modelId="{159B5312-DFB4-419E-8CDA-671D1A905BD0}" type="parTrans" cxnId="{964C5720-81BE-4CD8-A3E8-D56832052AB4}">
      <dgm:prSet/>
      <dgm:spPr/>
      <dgm:t>
        <a:bodyPr/>
        <a:lstStyle/>
        <a:p>
          <a:endParaRPr lang="en-US"/>
        </a:p>
      </dgm:t>
    </dgm:pt>
    <dgm:pt modelId="{CDE233D6-75FA-4045-85FC-1FB055B9E589}" type="sibTrans" cxnId="{964C5720-81BE-4CD8-A3E8-D56832052AB4}">
      <dgm:prSet/>
      <dgm:spPr/>
      <dgm:t>
        <a:bodyPr/>
        <a:lstStyle/>
        <a:p>
          <a:endParaRPr lang="en-US"/>
        </a:p>
      </dgm:t>
    </dgm:pt>
    <dgm:pt modelId="{138C3773-5E8B-40C2-ACCC-73FCF13979E3}">
      <dgm:prSet/>
      <dgm:spPr/>
      <dgm:t>
        <a:bodyPr/>
        <a:lstStyle/>
        <a:p>
          <a:r>
            <a:rPr lang="vi-VN" dirty="0" smtClean="0"/>
            <a:t>Care baze de putere nu sunt evidente, dar sunt importante în ceea ce privește înțelegerea </a:t>
          </a:r>
          <a:r>
            <a:rPr lang="ro-RO" dirty="0" smtClean="0"/>
            <a:t>a </a:t>
          </a:r>
          <a:r>
            <a:rPr lang="vi-VN" dirty="0" smtClean="0"/>
            <a:t>ceea ce se întâmplă </a:t>
          </a:r>
          <a:r>
            <a:rPr lang="en-US" dirty="0" smtClean="0"/>
            <a:t>?</a:t>
          </a:r>
          <a:endParaRPr lang="en-US" dirty="0"/>
        </a:p>
      </dgm:t>
    </dgm:pt>
    <dgm:pt modelId="{61E4A97C-CA9B-48ED-89E2-79A220EA576D}" type="parTrans" cxnId="{E54E5EF1-128A-4D90-BBE1-0372DB0B73D9}">
      <dgm:prSet/>
      <dgm:spPr/>
      <dgm:t>
        <a:bodyPr/>
        <a:lstStyle/>
        <a:p>
          <a:endParaRPr lang="en-US"/>
        </a:p>
      </dgm:t>
    </dgm:pt>
    <dgm:pt modelId="{61CC1A1E-3DF5-4CD9-958B-C8D73DE1A095}" type="sibTrans" cxnId="{E54E5EF1-128A-4D90-BBE1-0372DB0B73D9}">
      <dgm:prSet/>
      <dgm:spPr/>
      <dgm:t>
        <a:bodyPr/>
        <a:lstStyle/>
        <a:p>
          <a:endParaRPr lang="en-US"/>
        </a:p>
      </dgm:t>
    </dgm:pt>
    <dgm:pt modelId="{ABCF63F3-701B-46B3-990E-E86009F8E9FC}">
      <dgm:prSet/>
      <dgm:spPr/>
      <dgm:t>
        <a:bodyPr/>
        <a:lstStyle/>
        <a:p>
          <a:r>
            <a:rPr lang="ro-RO" dirty="0" smtClean="0"/>
            <a:t>Cum răspund jucătorii</a:t>
          </a:r>
          <a:r>
            <a:rPr lang="en-US" dirty="0" smtClean="0"/>
            <a:t>? </a:t>
          </a:r>
          <a:r>
            <a:rPr lang="ro-RO" dirty="0" smtClean="0"/>
            <a:t>De ce</a:t>
          </a:r>
          <a:r>
            <a:rPr lang="en-US" dirty="0" smtClean="0"/>
            <a:t>?</a:t>
          </a:r>
          <a:endParaRPr lang="en-US" dirty="0"/>
        </a:p>
      </dgm:t>
    </dgm:pt>
    <dgm:pt modelId="{0F88AA36-7EF4-4DB3-9C8A-2ADE6984F8F4}" type="parTrans" cxnId="{A314E0C2-51CE-4543-BC12-5709C4DC1260}">
      <dgm:prSet/>
      <dgm:spPr/>
      <dgm:t>
        <a:bodyPr/>
        <a:lstStyle/>
        <a:p>
          <a:endParaRPr lang="en-US"/>
        </a:p>
      </dgm:t>
    </dgm:pt>
    <dgm:pt modelId="{EED290B0-08C6-4905-A3B1-4198A83017DC}" type="sibTrans" cxnId="{A314E0C2-51CE-4543-BC12-5709C4DC1260}">
      <dgm:prSet/>
      <dgm:spPr/>
      <dgm:t>
        <a:bodyPr/>
        <a:lstStyle/>
        <a:p>
          <a:endParaRPr lang="en-US"/>
        </a:p>
      </dgm:t>
    </dgm:pt>
    <dgm:pt modelId="{ED630E5E-4C23-4A95-A55D-87F79198C90D}">
      <dgm:prSet/>
      <dgm:spPr/>
      <dgm:t>
        <a:bodyPr/>
        <a:lstStyle/>
        <a:p>
          <a:r>
            <a:rPr lang="ro-RO" dirty="0" smtClean="0"/>
            <a:t>Ce putem spune despre relația sportiv-antrenor</a:t>
          </a:r>
          <a:r>
            <a:rPr lang="en-US" dirty="0" smtClean="0"/>
            <a:t>?</a:t>
          </a:r>
          <a:endParaRPr lang="en-US" dirty="0"/>
        </a:p>
      </dgm:t>
    </dgm:pt>
    <dgm:pt modelId="{F4635EA3-8711-4783-89AA-485EA9C949EF}" type="parTrans" cxnId="{2640D998-2748-4D76-8252-0657F4A6BDE8}">
      <dgm:prSet/>
      <dgm:spPr/>
      <dgm:t>
        <a:bodyPr/>
        <a:lstStyle/>
        <a:p>
          <a:endParaRPr lang="en-US"/>
        </a:p>
      </dgm:t>
    </dgm:pt>
    <dgm:pt modelId="{BAAF52A0-6DB9-4D8F-9636-0143CA5BB024}" type="sibTrans" cxnId="{2640D998-2748-4D76-8252-0657F4A6BDE8}">
      <dgm:prSet/>
      <dgm:spPr/>
      <dgm:t>
        <a:bodyPr/>
        <a:lstStyle/>
        <a:p>
          <a:endParaRPr lang="en-US"/>
        </a:p>
      </dgm:t>
    </dgm:pt>
    <dgm:pt modelId="{F2C45B41-9900-4BC7-BC25-4E95D6696ACA}">
      <dgm:prSet/>
      <dgm:spPr/>
      <dgm:t>
        <a:bodyPr/>
        <a:lstStyle/>
        <a:p>
          <a:r>
            <a:rPr lang="ro-RO" dirty="0" smtClean="0"/>
            <a:t>Care sunt factorii contextuali care pot influența interacțiunea</a:t>
          </a:r>
          <a:r>
            <a:rPr lang="en-US" dirty="0" smtClean="0"/>
            <a:t>?</a:t>
          </a:r>
          <a:endParaRPr lang="en-US" dirty="0"/>
        </a:p>
      </dgm:t>
    </dgm:pt>
    <dgm:pt modelId="{855A4B96-F720-41ED-A955-DB8DC387CF77}" type="parTrans" cxnId="{9F8485F4-3E67-497F-8594-3B301480FAC9}">
      <dgm:prSet/>
      <dgm:spPr/>
      <dgm:t>
        <a:bodyPr/>
        <a:lstStyle/>
        <a:p>
          <a:endParaRPr lang="en-US"/>
        </a:p>
      </dgm:t>
    </dgm:pt>
    <dgm:pt modelId="{8848D9CE-9E7A-4A84-81CE-EF6D58023688}" type="sibTrans" cxnId="{9F8485F4-3E67-497F-8594-3B301480FAC9}">
      <dgm:prSet/>
      <dgm:spPr/>
      <dgm:t>
        <a:bodyPr/>
        <a:lstStyle/>
        <a:p>
          <a:endParaRPr lang="en-US"/>
        </a:p>
      </dgm:t>
    </dgm:pt>
    <dgm:pt modelId="{46B3C8CD-CF26-4F17-917F-5AB46BE3691A}">
      <dgm:prSet/>
      <dgm:spPr/>
      <dgm:t>
        <a:bodyPr/>
        <a:lstStyle/>
        <a:p>
          <a:r>
            <a:rPr lang="ro-RO" dirty="0" smtClean="0"/>
            <a:t>Ce altcevapoate fi important / interesant</a:t>
          </a:r>
          <a:r>
            <a:rPr lang="en-US" dirty="0" smtClean="0"/>
            <a:t>?</a:t>
          </a:r>
          <a:endParaRPr lang="en-US" dirty="0"/>
        </a:p>
      </dgm:t>
    </dgm:pt>
    <dgm:pt modelId="{C5C47642-F4A8-499B-B478-66035C7DC8D8}" type="parTrans" cxnId="{0C2AE5FF-682F-47D1-9EDF-2715AC5194EE}">
      <dgm:prSet/>
      <dgm:spPr/>
      <dgm:t>
        <a:bodyPr/>
        <a:lstStyle/>
        <a:p>
          <a:endParaRPr lang="en-US"/>
        </a:p>
      </dgm:t>
    </dgm:pt>
    <dgm:pt modelId="{86228BC6-43DD-4942-8316-5238CBE44B5E}" type="sibTrans" cxnId="{0C2AE5FF-682F-47D1-9EDF-2715AC5194EE}">
      <dgm:prSet/>
      <dgm:spPr/>
      <dgm:t>
        <a:bodyPr/>
        <a:lstStyle/>
        <a:p>
          <a:endParaRPr lang="en-US"/>
        </a:p>
      </dgm:t>
    </dgm:pt>
    <dgm:pt modelId="{F8CACA5B-A523-D541-B3A6-862820A825C3}" type="pres">
      <dgm:prSet presAssocID="{852BE856-8E1C-4547-ABF8-CBF8D4097DF5}" presName="diagram" presStyleCnt="0">
        <dgm:presLayoutVars>
          <dgm:dir/>
          <dgm:resizeHandles val="exact"/>
        </dgm:presLayoutVars>
      </dgm:prSet>
      <dgm:spPr/>
      <dgm:t>
        <a:bodyPr/>
        <a:lstStyle/>
        <a:p>
          <a:endParaRPr lang="ro-RO"/>
        </a:p>
      </dgm:t>
    </dgm:pt>
    <dgm:pt modelId="{FACEEC01-5727-E149-BE9C-B929090751FC}" type="pres">
      <dgm:prSet presAssocID="{CEBCDC4A-55CD-4F88-BA26-BB90DD4C9464}" presName="node" presStyleLbl="node1" presStyleIdx="0" presStyleCnt="6">
        <dgm:presLayoutVars>
          <dgm:bulletEnabled val="1"/>
        </dgm:presLayoutVars>
      </dgm:prSet>
      <dgm:spPr/>
      <dgm:t>
        <a:bodyPr/>
        <a:lstStyle/>
        <a:p>
          <a:endParaRPr lang="ro-RO"/>
        </a:p>
      </dgm:t>
    </dgm:pt>
    <dgm:pt modelId="{3457533F-9FAD-CD43-A613-CF2041998CA7}" type="pres">
      <dgm:prSet presAssocID="{CDE233D6-75FA-4045-85FC-1FB055B9E589}" presName="sibTrans" presStyleCnt="0"/>
      <dgm:spPr/>
    </dgm:pt>
    <dgm:pt modelId="{3322D52A-8A06-9F4B-8AF9-D247FC77B31A}" type="pres">
      <dgm:prSet presAssocID="{138C3773-5E8B-40C2-ACCC-73FCF13979E3}" presName="node" presStyleLbl="node1" presStyleIdx="1" presStyleCnt="6">
        <dgm:presLayoutVars>
          <dgm:bulletEnabled val="1"/>
        </dgm:presLayoutVars>
      </dgm:prSet>
      <dgm:spPr/>
      <dgm:t>
        <a:bodyPr/>
        <a:lstStyle/>
        <a:p>
          <a:endParaRPr lang="ro-RO"/>
        </a:p>
      </dgm:t>
    </dgm:pt>
    <dgm:pt modelId="{9616D9A7-1101-4945-89FC-C13E224D1E5E}" type="pres">
      <dgm:prSet presAssocID="{61CC1A1E-3DF5-4CD9-958B-C8D73DE1A095}" presName="sibTrans" presStyleCnt="0"/>
      <dgm:spPr/>
    </dgm:pt>
    <dgm:pt modelId="{EC90BA6F-16B3-DE42-854C-5C22A43DE110}" type="pres">
      <dgm:prSet presAssocID="{ABCF63F3-701B-46B3-990E-E86009F8E9FC}" presName="node" presStyleLbl="node1" presStyleIdx="2" presStyleCnt="6">
        <dgm:presLayoutVars>
          <dgm:bulletEnabled val="1"/>
        </dgm:presLayoutVars>
      </dgm:prSet>
      <dgm:spPr/>
      <dgm:t>
        <a:bodyPr/>
        <a:lstStyle/>
        <a:p>
          <a:endParaRPr lang="ro-RO"/>
        </a:p>
      </dgm:t>
    </dgm:pt>
    <dgm:pt modelId="{23D42CA1-57EA-EA4B-9E4D-A2553A47665C}" type="pres">
      <dgm:prSet presAssocID="{EED290B0-08C6-4905-A3B1-4198A83017DC}" presName="sibTrans" presStyleCnt="0"/>
      <dgm:spPr/>
    </dgm:pt>
    <dgm:pt modelId="{30B10298-352A-DC4A-A08E-73F878760FBB}" type="pres">
      <dgm:prSet presAssocID="{ED630E5E-4C23-4A95-A55D-87F79198C90D}" presName="node" presStyleLbl="node1" presStyleIdx="3" presStyleCnt="6">
        <dgm:presLayoutVars>
          <dgm:bulletEnabled val="1"/>
        </dgm:presLayoutVars>
      </dgm:prSet>
      <dgm:spPr/>
      <dgm:t>
        <a:bodyPr/>
        <a:lstStyle/>
        <a:p>
          <a:endParaRPr lang="ro-RO"/>
        </a:p>
      </dgm:t>
    </dgm:pt>
    <dgm:pt modelId="{5FE44C55-8C7C-7340-AD0F-E577F7380CEA}" type="pres">
      <dgm:prSet presAssocID="{BAAF52A0-6DB9-4D8F-9636-0143CA5BB024}" presName="sibTrans" presStyleCnt="0"/>
      <dgm:spPr/>
    </dgm:pt>
    <dgm:pt modelId="{D86CD2C2-D96A-DC41-9529-CCF5702D49EA}" type="pres">
      <dgm:prSet presAssocID="{F2C45B41-9900-4BC7-BC25-4E95D6696ACA}" presName="node" presStyleLbl="node1" presStyleIdx="4" presStyleCnt="6">
        <dgm:presLayoutVars>
          <dgm:bulletEnabled val="1"/>
        </dgm:presLayoutVars>
      </dgm:prSet>
      <dgm:spPr/>
      <dgm:t>
        <a:bodyPr/>
        <a:lstStyle/>
        <a:p>
          <a:endParaRPr lang="ro-RO"/>
        </a:p>
      </dgm:t>
    </dgm:pt>
    <dgm:pt modelId="{DF2DC573-6D07-3E48-9066-7060C72B6200}" type="pres">
      <dgm:prSet presAssocID="{8848D9CE-9E7A-4A84-81CE-EF6D58023688}" presName="sibTrans" presStyleCnt="0"/>
      <dgm:spPr/>
    </dgm:pt>
    <dgm:pt modelId="{102F64B5-38BE-B544-AF6C-2A163BFC8E0E}" type="pres">
      <dgm:prSet presAssocID="{46B3C8CD-CF26-4F17-917F-5AB46BE3691A}" presName="node" presStyleLbl="node1" presStyleIdx="5" presStyleCnt="6">
        <dgm:presLayoutVars>
          <dgm:bulletEnabled val="1"/>
        </dgm:presLayoutVars>
      </dgm:prSet>
      <dgm:spPr/>
      <dgm:t>
        <a:bodyPr/>
        <a:lstStyle/>
        <a:p>
          <a:endParaRPr lang="ro-RO"/>
        </a:p>
      </dgm:t>
    </dgm:pt>
  </dgm:ptLst>
  <dgm:cxnLst>
    <dgm:cxn modelId="{472D91BC-C5FB-9A4F-8671-B59C3ADC586B}" type="presOf" srcId="{852BE856-8E1C-4547-ABF8-CBF8D4097DF5}" destId="{F8CACA5B-A523-D541-B3A6-862820A825C3}" srcOrd="0" destOrd="0" presId="urn:microsoft.com/office/officeart/2005/8/layout/default#2"/>
    <dgm:cxn modelId="{3145BEB2-7A19-EE41-AF62-A2A267349A19}" type="presOf" srcId="{F2C45B41-9900-4BC7-BC25-4E95D6696ACA}" destId="{D86CD2C2-D96A-DC41-9529-CCF5702D49EA}" srcOrd="0" destOrd="0" presId="urn:microsoft.com/office/officeart/2005/8/layout/default#2"/>
    <dgm:cxn modelId="{E54E5EF1-128A-4D90-BBE1-0372DB0B73D9}" srcId="{852BE856-8E1C-4547-ABF8-CBF8D4097DF5}" destId="{138C3773-5E8B-40C2-ACCC-73FCF13979E3}" srcOrd="1" destOrd="0" parTransId="{61E4A97C-CA9B-48ED-89E2-79A220EA576D}" sibTransId="{61CC1A1E-3DF5-4CD9-958B-C8D73DE1A095}"/>
    <dgm:cxn modelId="{6692229D-12EA-FF43-A2DE-6F80A9C517D9}" type="presOf" srcId="{46B3C8CD-CF26-4F17-917F-5AB46BE3691A}" destId="{102F64B5-38BE-B544-AF6C-2A163BFC8E0E}" srcOrd="0" destOrd="0" presId="urn:microsoft.com/office/officeart/2005/8/layout/default#2"/>
    <dgm:cxn modelId="{9F8485F4-3E67-497F-8594-3B301480FAC9}" srcId="{852BE856-8E1C-4547-ABF8-CBF8D4097DF5}" destId="{F2C45B41-9900-4BC7-BC25-4E95D6696ACA}" srcOrd="4" destOrd="0" parTransId="{855A4B96-F720-41ED-A955-DB8DC387CF77}" sibTransId="{8848D9CE-9E7A-4A84-81CE-EF6D58023688}"/>
    <dgm:cxn modelId="{1373C30E-3A6C-CD42-8101-ED18BE81B0CA}" type="presOf" srcId="{138C3773-5E8B-40C2-ACCC-73FCF13979E3}" destId="{3322D52A-8A06-9F4B-8AF9-D247FC77B31A}" srcOrd="0" destOrd="0" presId="urn:microsoft.com/office/officeart/2005/8/layout/default#2"/>
    <dgm:cxn modelId="{C89CBE28-F539-CD4E-8EBC-6701199194C5}" type="presOf" srcId="{ABCF63F3-701B-46B3-990E-E86009F8E9FC}" destId="{EC90BA6F-16B3-DE42-854C-5C22A43DE110}" srcOrd="0" destOrd="0" presId="urn:microsoft.com/office/officeart/2005/8/layout/default#2"/>
    <dgm:cxn modelId="{5CCAE4F4-A578-0242-9C51-B706ED89F0C5}" type="presOf" srcId="{CEBCDC4A-55CD-4F88-BA26-BB90DD4C9464}" destId="{FACEEC01-5727-E149-BE9C-B929090751FC}" srcOrd="0" destOrd="0" presId="urn:microsoft.com/office/officeart/2005/8/layout/default#2"/>
    <dgm:cxn modelId="{0C2AE5FF-682F-47D1-9EDF-2715AC5194EE}" srcId="{852BE856-8E1C-4547-ABF8-CBF8D4097DF5}" destId="{46B3C8CD-CF26-4F17-917F-5AB46BE3691A}" srcOrd="5" destOrd="0" parTransId="{C5C47642-F4A8-499B-B478-66035C7DC8D8}" sibTransId="{86228BC6-43DD-4942-8316-5238CBE44B5E}"/>
    <dgm:cxn modelId="{2640D998-2748-4D76-8252-0657F4A6BDE8}" srcId="{852BE856-8E1C-4547-ABF8-CBF8D4097DF5}" destId="{ED630E5E-4C23-4A95-A55D-87F79198C90D}" srcOrd="3" destOrd="0" parTransId="{F4635EA3-8711-4783-89AA-485EA9C949EF}" sibTransId="{BAAF52A0-6DB9-4D8F-9636-0143CA5BB024}"/>
    <dgm:cxn modelId="{964C5720-81BE-4CD8-A3E8-D56832052AB4}" srcId="{852BE856-8E1C-4547-ABF8-CBF8D4097DF5}" destId="{CEBCDC4A-55CD-4F88-BA26-BB90DD4C9464}" srcOrd="0" destOrd="0" parTransId="{159B5312-DFB4-419E-8CDA-671D1A905BD0}" sibTransId="{CDE233D6-75FA-4045-85FC-1FB055B9E589}"/>
    <dgm:cxn modelId="{8A0B637E-BC20-074C-98A3-9D9B308007EC}" type="presOf" srcId="{ED630E5E-4C23-4A95-A55D-87F79198C90D}" destId="{30B10298-352A-DC4A-A08E-73F878760FBB}" srcOrd="0" destOrd="0" presId="urn:microsoft.com/office/officeart/2005/8/layout/default#2"/>
    <dgm:cxn modelId="{A314E0C2-51CE-4543-BC12-5709C4DC1260}" srcId="{852BE856-8E1C-4547-ABF8-CBF8D4097DF5}" destId="{ABCF63F3-701B-46B3-990E-E86009F8E9FC}" srcOrd="2" destOrd="0" parTransId="{0F88AA36-7EF4-4DB3-9C8A-2ADE6984F8F4}" sibTransId="{EED290B0-08C6-4905-A3B1-4198A83017DC}"/>
    <dgm:cxn modelId="{51537C0C-5BE7-AE4C-A029-7E3C995C59BC}" type="presParOf" srcId="{F8CACA5B-A523-D541-B3A6-862820A825C3}" destId="{FACEEC01-5727-E149-BE9C-B929090751FC}" srcOrd="0" destOrd="0" presId="urn:microsoft.com/office/officeart/2005/8/layout/default#2"/>
    <dgm:cxn modelId="{EA9FC52A-E58A-E741-97BA-982050B435DF}" type="presParOf" srcId="{F8CACA5B-A523-D541-B3A6-862820A825C3}" destId="{3457533F-9FAD-CD43-A613-CF2041998CA7}" srcOrd="1" destOrd="0" presId="urn:microsoft.com/office/officeart/2005/8/layout/default#2"/>
    <dgm:cxn modelId="{A625FFAE-E799-5D41-9F4A-1549AD286BA1}" type="presParOf" srcId="{F8CACA5B-A523-D541-B3A6-862820A825C3}" destId="{3322D52A-8A06-9F4B-8AF9-D247FC77B31A}" srcOrd="2" destOrd="0" presId="urn:microsoft.com/office/officeart/2005/8/layout/default#2"/>
    <dgm:cxn modelId="{B36C1F39-6C9B-AF4C-AD7B-636B41C3073C}" type="presParOf" srcId="{F8CACA5B-A523-D541-B3A6-862820A825C3}" destId="{9616D9A7-1101-4945-89FC-C13E224D1E5E}" srcOrd="3" destOrd="0" presId="urn:microsoft.com/office/officeart/2005/8/layout/default#2"/>
    <dgm:cxn modelId="{CC912E0D-EA15-714A-9E35-0B9B19B65C21}" type="presParOf" srcId="{F8CACA5B-A523-D541-B3A6-862820A825C3}" destId="{EC90BA6F-16B3-DE42-854C-5C22A43DE110}" srcOrd="4" destOrd="0" presId="urn:microsoft.com/office/officeart/2005/8/layout/default#2"/>
    <dgm:cxn modelId="{3F259908-1CD3-1F42-B12B-1D0C005A51EB}" type="presParOf" srcId="{F8CACA5B-A523-D541-B3A6-862820A825C3}" destId="{23D42CA1-57EA-EA4B-9E4D-A2553A47665C}" srcOrd="5" destOrd="0" presId="urn:microsoft.com/office/officeart/2005/8/layout/default#2"/>
    <dgm:cxn modelId="{ACAE943F-2998-D247-A49C-522AE24EEEF2}" type="presParOf" srcId="{F8CACA5B-A523-D541-B3A6-862820A825C3}" destId="{30B10298-352A-DC4A-A08E-73F878760FBB}" srcOrd="6" destOrd="0" presId="urn:microsoft.com/office/officeart/2005/8/layout/default#2"/>
    <dgm:cxn modelId="{A7950CB2-736E-874D-B0CD-A7881FE20897}" type="presParOf" srcId="{F8CACA5B-A523-D541-B3A6-862820A825C3}" destId="{5FE44C55-8C7C-7340-AD0F-E577F7380CEA}" srcOrd="7" destOrd="0" presId="urn:microsoft.com/office/officeart/2005/8/layout/default#2"/>
    <dgm:cxn modelId="{DBD14835-D004-6C4B-B40F-09C4B3952605}" type="presParOf" srcId="{F8CACA5B-A523-D541-B3A6-862820A825C3}" destId="{D86CD2C2-D96A-DC41-9529-CCF5702D49EA}" srcOrd="8" destOrd="0" presId="urn:microsoft.com/office/officeart/2005/8/layout/default#2"/>
    <dgm:cxn modelId="{54847CE2-19D6-C146-AF7B-B3096D88E50B}" type="presParOf" srcId="{F8CACA5B-A523-D541-B3A6-862820A825C3}" destId="{DF2DC573-6D07-3E48-9066-7060C72B6200}" srcOrd="9" destOrd="0" presId="urn:microsoft.com/office/officeart/2005/8/layout/default#2"/>
    <dgm:cxn modelId="{6E334702-E0CC-0648-8773-CCB2353F25E5}" type="presParOf" srcId="{F8CACA5B-A523-D541-B3A6-862820A825C3}" destId="{102F64B5-38BE-B544-AF6C-2A163BFC8E0E}" srcOrd="10" destOrd="0" presId="urn:microsoft.com/office/officeart/2005/8/layout/default#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05544B-8B8E-4605-A0E6-BECF6DB55A5A}"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4B5AA5F5-14EF-44D5-BC7E-A7691722CDC0}">
      <dgm:prSet/>
      <dgm:spPr/>
      <dgm:t>
        <a:bodyPr/>
        <a:lstStyle/>
        <a:p>
          <a:pPr>
            <a:lnSpc>
              <a:spcPct val="100000"/>
            </a:lnSpc>
          </a:pPr>
          <a:r>
            <a:rPr lang="ro-RO" dirty="0" smtClean="0"/>
            <a:t>S-a înțeles relația sportiv-antrenor</a:t>
          </a:r>
          <a:r>
            <a:rPr lang="en-US" dirty="0" smtClean="0"/>
            <a:t>?</a:t>
          </a:r>
          <a:endParaRPr lang="en-US" dirty="0"/>
        </a:p>
      </dgm:t>
    </dgm:pt>
    <dgm:pt modelId="{DFEC339C-E417-4409-A619-1B57AD8B84B4}" type="parTrans" cxnId="{671D29AE-CEF4-4468-B339-D0F862E6CD89}">
      <dgm:prSet/>
      <dgm:spPr/>
      <dgm:t>
        <a:bodyPr/>
        <a:lstStyle/>
        <a:p>
          <a:endParaRPr lang="en-US"/>
        </a:p>
      </dgm:t>
    </dgm:pt>
    <dgm:pt modelId="{0D430C53-CE94-47C5-9BC9-671057EA8A1F}" type="sibTrans" cxnId="{671D29AE-CEF4-4468-B339-D0F862E6CD89}">
      <dgm:prSet/>
      <dgm:spPr/>
      <dgm:t>
        <a:bodyPr/>
        <a:lstStyle/>
        <a:p>
          <a:endParaRPr lang="en-US"/>
        </a:p>
      </dgm:t>
    </dgm:pt>
    <dgm:pt modelId="{C46D3973-2166-4FB3-8CA1-BCCA6434C750}">
      <dgm:prSet/>
      <dgm:spPr/>
      <dgm:t>
        <a:bodyPr/>
        <a:lstStyle/>
        <a:p>
          <a:pPr>
            <a:lnSpc>
              <a:spcPct val="100000"/>
            </a:lnSpc>
          </a:pPr>
          <a:r>
            <a:rPr lang="ro-RO" dirty="0" smtClean="0"/>
            <a:t>Ce rol are Forța</a:t>
          </a:r>
          <a:r>
            <a:rPr lang="en-GB" dirty="0" smtClean="0"/>
            <a:t>?</a:t>
          </a:r>
          <a:endParaRPr lang="en-US" dirty="0"/>
        </a:p>
      </dgm:t>
    </dgm:pt>
    <dgm:pt modelId="{F7B49F3E-2A92-471B-83F8-F70E4AE39B4C}" type="parTrans" cxnId="{87E70FCF-A296-4A44-9A2D-95948C657835}">
      <dgm:prSet/>
      <dgm:spPr/>
      <dgm:t>
        <a:bodyPr/>
        <a:lstStyle/>
        <a:p>
          <a:endParaRPr lang="en-US"/>
        </a:p>
      </dgm:t>
    </dgm:pt>
    <dgm:pt modelId="{9F13BA75-3ECE-4040-A356-C93CD2FA34D7}" type="sibTrans" cxnId="{87E70FCF-A296-4A44-9A2D-95948C657835}">
      <dgm:prSet/>
      <dgm:spPr/>
      <dgm:t>
        <a:bodyPr/>
        <a:lstStyle/>
        <a:p>
          <a:endParaRPr lang="en-US"/>
        </a:p>
      </dgm:t>
    </dgm:pt>
    <dgm:pt modelId="{34865D29-6A0F-4B5E-B25D-3234B6350361}">
      <dgm:prSet/>
      <dgm:spPr/>
      <dgm:t>
        <a:bodyPr/>
        <a:lstStyle/>
        <a:p>
          <a:pPr>
            <a:lnSpc>
              <a:spcPct val="100000"/>
            </a:lnSpc>
          </a:pPr>
          <a:r>
            <a:rPr lang="ro-RO" dirty="0" smtClean="0"/>
            <a:t>Activitate</a:t>
          </a:r>
          <a:r>
            <a:rPr lang="en-GB" dirty="0" smtClean="0"/>
            <a:t>: </a:t>
          </a:r>
          <a:r>
            <a:rPr lang="ro-RO" dirty="0" smtClean="0"/>
            <a:t>Cât de aproape este prea aproape</a:t>
          </a:r>
          <a:r>
            <a:rPr lang="en-GB" dirty="0" smtClean="0"/>
            <a:t>?</a:t>
          </a:r>
          <a:endParaRPr lang="en-US" dirty="0"/>
        </a:p>
      </dgm:t>
    </dgm:pt>
    <dgm:pt modelId="{74B31007-7720-41D8-A403-12B783CC64BC}" type="parTrans" cxnId="{3374278F-3452-42C9-9756-A0B99E31034A}">
      <dgm:prSet/>
      <dgm:spPr/>
      <dgm:t>
        <a:bodyPr/>
        <a:lstStyle/>
        <a:p>
          <a:endParaRPr lang="en-US"/>
        </a:p>
      </dgm:t>
    </dgm:pt>
    <dgm:pt modelId="{2FEA4658-9C09-4B9B-AC9D-D6704B431DA3}" type="sibTrans" cxnId="{3374278F-3452-42C9-9756-A0B99E31034A}">
      <dgm:prSet/>
      <dgm:spPr/>
      <dgm:t>
        <a:bodyPr/>
        <a:lstStyle/>
        <a:p>
          <a:endParaRPr lang="en-US"/>
        </a:p>
      </dgm:t>
    </dgm:pt>
    <dgm:pt modelId="{B58F7B50-3D75-470B-9E6A-3A1E8A1CAAFB}" type="pres">
      <dgm:prSet presAssocID="{A505544B-8B8E-4605-A0E6-BECF6DB55A5A}" presName="root" presStyleCnt="0">
        <dgm:presLayoutVars>
          <dgm:dir/>
          <dgm:resizeHandles val="exact"/>
        </dgm:presLayoutVars>
      </dgm:prSet>
      <dgm:spPr/>
      <dgm:t>
        <a:bodyPr/>
        <a:lstStyle/>
        <a:p>
          <a:endParaRPr lang="ro-RO"/>
        </a:p>
      </dgm:t>
    </dgm:pt>
    <dgm:pt modelId="{DB36AD80-E003-4922-9485-D8DEA12BE2DF}" type="pres">
      <dgm:prSet presAssocID="{4B5AA5F5-14EF-44D5-BC7E-A7691722CDC0}" presName="compNode" presStyleCnt="0"/>
      <dgm:spPr/>
    </dgm:pt>
    <dgm:pt modelId="{CCC6B813-D0C0-4229-A40E-3331EEC91B1D}" type="pres">
      <dgm:prSet presAssocID="{4B5AA5F5-14EF-44D5-BC7E-A7691722CDC0}" presName="bgRect" presStyleLbl="bgShp" presStyleIdx="0" presStyleCnt="3"/>
      <dgm:spPr/>
    </dgm:pt>
    <dgm:pt modelId="{DD2451A4-B63F-4F18-89B9-BC60F95C78EE}" type="pres">
      <dgm:prSet presAssocID="{4B5AA5F5-14EF-44D5-BC7E-A7691722CDC0}"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 xmlns:dgm14="http://schemas.microsoft.com/office/drawing/2010/diagram" id="0" name="" descr="Basketball"/>
        </a:ext>
      </dgm:extLst>
    </dgm:pt>
    <dgm:pt modelId="{EAC9525B-C3E6-4379-B6F1-721B83CEB76C}" type="pres">
      <dgm:prSet presAssocID="{4B5AA5F5-14EF-44D5-BC7E-A7691722CDC0}" presName="spaceRect" presStyleCnt="0"/>
      <dgm:spPr/>
    </dgm:pt>
    <dgm:pt modelId="{66675362-FA91-4E46-A8F6-0877A354C004}" type="pres">
      <dgm:prSet presAssocID="{4B5AA5F5-14EF-44D5-BC7E-A7691722CDC0}" presName="parTx" presStyleLbl="revTx" presStyleIdx="0" presStyleCnt="3">
        <dgm:presLayoutVars>
          <dgm:chMax val="0"/>
          <dgm:chPref val="0"/>
        </dgm:presLayoutVars>
      </dgm:prSet>
      <dgm:spPr/>
      <dgm:t>
        <a:bodyPr/>
        <a:lstStyle/>
        <a:p>
          <a:endParaRPr lang="ro-RO"/>
        </a:p>
      </dgm:t>
    </dgm:pt>
    <dgm:pt modelId="{3050688E-3CDA-459E-A2C5-F4522629F452}" type="pres">
      <dgm:prSet presAssocID="{0D430C53-CE94-47C5-9BC9-671057EA8A1F}" presName="sibTrans" presStyleCnt="0"/>
      <dgm:spPr/>
    </dgm:pt>
    <dgm:pt modelId="{255B1A1E-6258-4B00-80F9-E7DBBCE0FE98}" type="pres">
      <dgm:prSet presAssocID="{C46D3973-2166-4FB3-8CA1-BCCA6434C750}" presName="compNode" presStyleCnt="0"/>
      <dgm:spPr/>
    </dgm:pt>
    <dgm:pt modelId="{942CDFBB-BC18-40BE-AAC4-D5A6CE12F0AA}" type="pres">
      <dgm:prSet presAssocID="{C46D3973-2166-4FB3-8CA1-BCCA6434C750}" presName="bgRect" presStyleLbl="bgShp" presStyleIdx="1" presStyleCnt="3"/>
      <dgm:spPr/>
    </dgm:pt>
    <dgm:pt modelId="{263EFD3B-AC2E-45E2-938F-CFF96CBFDEF8}" type="pres">
      <dgm:prSet presAssocID="{C46D3973-2166-4FB3-8CA1-BCCA6434C750}"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 xmlns:dgm14="http://schemas.microsoft.com/office/drawing/2010/diagram" id="0" name="" descr="Group Brainstorm"/>
        </a:ext>
      </dgm:extLst>
    </dgm:pt>
    <dgm:pt modelId="{63C38287-4274-4F65-AF8C-21D0F8AB2BCE}" type="pres">
      <dgm:prSet presAssocID="{C46D3973-2166-4FB3-8CA1-BCCA6434C750}" presName="spaceRect" presStyleCnt="0"/>
      <dgm:spPr/>
    </dgm:pt>
    <dgm:pt modelId="{1875827A-21B7-4AFA-87CD-F9573F7E4AA4}" type="pres">
      <dgm:prSet presAssocID="{C46D3973-2166-4FB3-8CA1-BCCA6434C750}" presName="parTx" presStyleLbl="revTx" presStyleIdx="1" presStyleCnt="3">
        <dgm:presLayoutVars>
          <dgm:chMax val="0"/>
          <dgm:chPref val="0"/>
        </dgm:presLayoutVars>
      </dgm:prSet>
      <dgm:spPr/>
      <dgm:t>
        <a:bodyPr/>
        <a:lstStyle/>
        <a:p>
          <a:endParaRPr lang="ro-RO"/>
        </a:p>
      </dgm:t>
    </dgm:pt>
    <dgm:pt modelId="{356AC4BA-6607-4FAC-AF31-8CEE7E89C0C8}" type="pres">
      <dgm:prSet presAssocID="{9F13BA75-3ECE-4040-A356-C93CD2FA34D7}" presName="sibTrans" presStyleCnt="0"/>
      <dgm:spPr/>
    </dgm:pt>
    <dgm:pt modelId="{CF21268C-2788-442D-9C57-22D850ACDCEC}" type="pres">
      <dgm:prSet presAssocID="{34865D29-6A0F-4B5E-B25D-3234B6350361}" presName="compNode" presStyleCnt="0"/>
      <dgm:spPr/>
    </dgm:pt>
    <dgm:pt modelId="{ED85DBC3-915E-4D38-94A9-A33098E72677}" type="pres">
      <dgm:prSet presAssocID="{34865D29-6A0F-4B5E-B25D-3234B6350361}" presName="bgRect" presStyleLbl="bgShp" presStyleIdx="2" presStyleCnt="3"/>
      <dgm:spPr/>
    </dgm:pt>
    <dgm:pt modelId="{35D4A5DC-1017-47E0-9C05-F11E51B2AB3B}" type="pres">
      <dgm:prSet presAssocID="{34865D29-6A0F-4B5E-B25D-3234B6350361}" presName="iconRect" presStyleLbl="node1" presStyleIdx="2" presStyleCnt="3"/>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 xmlns:dgm14="http://schemas.microsoft.com/office/drawing/2010/diagram" id="0" name="" descr="Checkmark"/>
        </a:ext>
      </dgm:extLst>
    </dgm:pt>
    <dgm:pt modelId="{040EA8CF-74C7-4F0E-9416-EC2766FE83D5}" type="pres">
      <dgm:prSet presAssocID="{34865D29-6A0F-4B5E-B25D-3234B6350361}" presName="spaceRect" presStyleCnt="0"/>
      <dgm:spPr/>
    </dgm:pt>
    <dgm:pt modelId="{658C8A4A-5141-443C-9951-B95028C05E23}" type="pres">
      <dgm:prSet presAssocID="{34865D29-6A0F-4B5E-B25D-3234B6350361}" presName="parTx" presStyleLbl="revTx" presStyleIdx="2" presStyleCnt="3">
        <dgm:presLayoutVars>
          <dgm:chMax val="0"/>
          <dgm:chPref val="0"/>
        </dgm:presLayoutVars>
      </dgm:prSet>
      <dgm:spPr/>
      <dgm:t>
        <a:bodyPr/>
        <a:lstStyle/>
        <a:p>
          <a:endParaRPr lang="ro-RO"/>
        </a:p>
      </dgm:t>
    </dgm:pt>
  </dgm:ptLst>
  <dgm:cxnLst>
    <dgm:cxn modelId="{671D29AE-CEF4-4468-B339-D0F862E6CD89}" srcId="{A505544B-8B8E-4605-A0E6-BECF6DB55A5A}" destId="{4B5AA5F5-14EF-44D5-BC7E-A7691722CDC0}" srcOrd="0" destOrd="0" parTransId="{DFEC339C-E417-4409-A619-1B57AD8B84B4}" sibTransId="{0D430C53-CE94-47C5-9BC9-671057EA8A1F}"/>
    <dgm:cxn modelId="{62195B78-8AB7-4E25-A153-D26D62385DDB}" type="presOf" srcId="{A505544B-8B8E-4605-A0E6-BECF6DB55A5A}" destId="{B58F7B50-3D75-470B-9E6A-3A1E8A1CAAFB}" srcOrd="0" destOrd="0" presId="urn:microsoft.com/office/officeart/2018/2/layout/IconVerticalSolidList"/>
    <dgm:cxn modelId="{D87F04BE-C395-40F3-87A7-AFF9FD3173BE}" type="presOf" srcId="{C46D3973-2166-4FB3-8CA1-BCCA6434C750}" destId="{1875827A-21B7-4AFA-87CD-F9573F7E4AA4}" srcOrd="0" destOrd="0" presId="urn:microsoft.com/office/officeart/2018/2/layout/IconVerticalSolidList"/>
    <dgm:cxn modelId="{87E70FCF-A296-4A44-9A2D-95948C657835}" srcId="{A505544B-8B8E-4605-A0E6-BECF6DB55A5A}" destId="{C46D3973-2166-4FB3-8CA1-BCCA6434C750}" srcOrd="1" destOrd="0" parTransId="{F7B49F3E-2A92-471B-83F8-F70E4AE39B4C}" sibTransId="{9F13BA75-3ECE-4040-A356-C93CD2FA34D7}"/>
    <dgm:cxn modelId="{145D3DB1-7F42-44AE-9F9E-C6B270E44FED}" type="presOf" srcId="{34865D29-6A0F-4B5E-B25D-3234B6350361}" destId="{658C8A4A-5141-443C-9951-B95028C05E23}" srcOrd="0" destOrd="0" presId="urn:microsoft.com/office/officeart/2018/2/layout/IconVerticalSolidList"/>
    <dgm:cxn modelId="{3374278F-3452-42C9-9756-A0B99E31034A}" srcId="{A505544B-8B8E-4605-A0E6-BECF6DB55A5A}" destId="{34865D29-6A0F-4B5E-B25D-3234B6350361}" srcOrd="2" destOrd="0" parTransId="{74B31007-7720-41D8-A403-12B783CC64BC}" sibTransId="{2FEA4658-9C09-4B9B-AC9D-D6704B431DA3}"/>
    <dgm:cxn modelId="{1EE4200F-F03E-45B2-9240-36BDE62BD9C8}" type="presOf" srcId="{4B5AA5F5-14EF-44D5-BC7E-A7691722CDC0}" destId="{66675362-FA91-4E46-A8F6-0877A354C004}" srcOrd="0" destOrd="0" presId="urn:microsoft.com/office/officeart/2018/2/layout/IconVerticalSolidList"/>
    <dgm:cxn modelId="{8657C268-5785-42E3-9729-407B249A4659}" type="presParOf" srcId="{B58F7B50-3D75-470B-9E6A-3A1E8A1CAAFB}" destId="{DB36AD80-E003-4922-9485-D8DEA12BE2DF}" srcOrd="0" destOrd="0" presId="urn:microsoft.com/office/officeart/2018/2/layout/IconVerticalSolidList"/>
    <dgm:cxn modelId="{0FA19611-7119-49AD-8EA5-B6402976E868}" type="presParOf" srcId="{DB36AD80-E003-4922-9485-D8DEA12BE2DF}" destId="{CCC6B813-D0C0-4229-A40E-3331EEC91B1D}" srcOrd="0" destOrd="0" presId="urn:microsoft.com/office/officeart/2018/2/layout/IconVerticalSolidList"/>
    <dgm:cxn modelId="{BE4516E7-1721-4C5C-8203-3B1127F368A2}" type="presParOf" srcId="{DB36AD80-E003-4922-9485-D8DEA12BE2DF}" destId="{DD2451A4-B63F-4F18-89B9-BC60F95C78EE}" srcOrd="1" destOrd="0" presId="urn:microsoft.com/office/officeart/2018/2/layout/IconVerticalSolidList"/>
    <dgm:cxn modelId="{67DD481E-8449-4611-B02B-C4853EBCE8F2}" type="presParOf" srcId="{DB36AD80-E003-4922-9485-D8DEA12BE2DF}" destId="{EAC9525B-C3E6-4379-B6F1-721B83CEB76C}" srcOrd="2" destOrd="0" presId="urn:microsoft.com/office/officeart/2018/2/layout/IconVerticalSolidList"/>
    <dgm:cxn modelId="{951E51AC-F922-45D9-AFED-72851DD2C1E2}" type="presParOf" srcId="{DB36AD80-E003-4922-9485-D8DEA12BE2DF}" destId="{66675362-FA91-4E46-A8F6-0877A354C004}" srcOrd="3" destOrd="0" presId="urn:microsoft.com/office/officeart/2018/2/layout/IconVerticalSolidList"/>
    <dgm:cxn modelId="{3DB23B68-1047-4CB5-945D-F94659FC6F0F}" type="presParOf" srcId="{B58F7B50-3D75-470B-9E6A-3A1E8A1CAAFB}" destId="{3050688E-3CDA-459E-A2C5-F4522629F452}" srcOrd="1" destOrd="0" presId="urn:microsoft.com/office/officeart/2018/2/layout/IconVerticalSolidList"/>
    <dgm:cxn modelId="{F1C9A767-5D6F-49D7-967B-08D02D5A88A1}" type="presParOf" srcId="{B58F7B50-3D75-470B-9E6A-3A1E8A1CAAFB}" destId="{255B1A1E-6258-4B00-80F9-E7DBBCE0FE98}" srcOrd="2" destOrd="0" presId="urn:microsoft.com/office/officeart/2018/2/layout/IconVerticalSolidList"/>
    <dgm:cxn modelId="{832694EC-C75C-4DFA-9C0D-F6CFD1B7FE3A}" type="presParOf" srcId="{255B1A1E-6258-4B00-80F9-E7DBBCE0FE98}" destId="{942CDFBB-BC18-40BE-AAC4-D5A6CE12F0AA}" srcOrd="0" destOrd="0" presId="urn:microsoft.com/office/officeart/2018/2/layout/IconVerticalSolidList"/>
    <dgm:cxn modelId="{3087C03A-8E8A-4DE7-B101-0DB7576FE482}" type="presParOf" srcId="{255B1A1E-6258-4B00-80F9-E7DBBCE0FE98}" destId="{263EFD3B-AC2E-45E2-938F-CFF96CBFDEF8}" srcOrd="1" destOrd="0" presId="urn:microsoft.com/office/officeart/2018/2/layout/IconVerticalSolidList"/>
    <dgm:cxn modelId="{A36C51FE-F2EE-4F67-998D-5BEBD27FE568}" type="presParOf" srcId="{255B1A1E-6258-4B00-80F9-E7DBBCE0FE98}" destId="{63C38287-4274-4F65-AF8C-21D0F8AB2BCE}" srcOrd="2" destOrd="0" presId="urn:microsoft.com/office/officeart/2018/2/layout/IconVerticalSolidList"/>
    <dgm:cxn modelId="{958BCEFE-D5CD-43CA-B2A7-4AE7EDA8235E}" type="presParOf" srcId="{255B1A1E-6258-4B00-80F9-E7DBBCE0FE98}" destId="{1875827A-21B7-4AFA-87CD-F9573F7E4AA4}" srcOrd="3" destOrd="0" presId="urn:microsoft.com/office/officeart/2018/2/layout/IconVerticalSolidList"/>
    <dgm:cxn modelId="{896215AE-4455-4486-A744-D436ADFEFD9B}" type="presParOf" srcId="{B58F7B50-3D75-470B-9E6A-3A1E8A1CAAFB}" destId="{356AC4BA-6607-4FAC-AF31-8CEE7E89C0C8}" srcOrd="3" destOrd="0" presId="urn:microsoft.com/office/officeart/2018/2/layout/IconVerticalSolidList"/>
    <dgm:cxn modelId="{1ABE9693-F220-4025-B6FD-0926DF290285}" type="presParOf" srcId="{B58F7B50-3D75-470B-9E6A-3A1E8A1CAAFB}" destId="{CF21268C-2788-442D-9C57-22D850ACDCEC}" srcOrd="4" destOrd="0" presId="urn:microsoft.com/office/officeart/2018/2/layout/IconVerticalSolidList"/>
    <dgm:cxn modelId="{E4008CD7-E7BB-48D1-8821-BA3C6C32EA2B}" type="presParOf" srcId="{CF21268C-2788-442D-9C57-22D850ACDCEC}" destId="{ED85DBC3-915E-4D38-94A9-A33098E72677}" srcOrd="0" destOrd="0" presId="urn:microsoft.com/office/officeart/2018/2/layout/IconVerticalSolidList"/>
    <dgm:cxn modelId="{8271E714-7B68-4E7B-858C-ABEDF8142DFE}" type="presParOf" srcId="{CF21268C-2788-442D-9C57-22D850ACDCEC}" destId="{35D4A5DC-1017-47E0-9C05-F11E51B2AB3B}" srcOrd="1" destOrd="0" presId="urn:microsoft.com/office/officeart/2018/2/layout/IconVerticalSolidList"/>
    <dgm:cxn modelId="{518FBC93-2F8B-4BD1-AC9B-0563EFE1ADC3}" type="presParOf" srcId="{CF21268C-2788-442D-9C57-22D850ACDCEC}" destId="{040EA8CF-74C7-4F0E-9416-EC2766FE83D5}" srcOrd="2" destOrd="0" presId="urn:microsoft.com/office/officeart/2018/2/layout/IconVerticalSolidList"/>
    <dgm:cxn modelId="{7EEE0C0D-0EB6-43DD-B9E8-AE08A4009E0C}" type="presParOf" srcId="{CF21268C-2788-442D-9C57-22D850ACDCEC}" destId="{658C8A4A-5141-443C-9951-B95028C05E23}" srcOrd="3" destOrd="0" presId="urn:microsoft.com/office/officeart/2018/2/layout/IconVerticalSoli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CAB19B-1CAA-498E-B360-89B8CE1D2CC9}"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8CD389BF-1632-46A4-9056-409917C888A6}">
      <dgm:prSet/>
      <dgm:spPr/>
      <dgm:t>
        <a:bodyPr/>
        <a:lstStyle/>
        <a:p>
          <a:pPr>
            <a:lnSpc>
              <a:spcPct val="100000"/>
            </a:lnSpc>
          </a:pPr>
          <a:r>
            <a:rPr lang="ro-RO" dirty="0" smtClean="0"/>
            <a:t>Deoarece antrenorii nu abordează întotdeauna acest aspect cum ar trebui</a:t>
          </a:r>
          <a:r>
            <a:rPr lang="en-GB" dirty="0" smtClean="0"/>
            <a:t>.</a:t>
          </a:r>
          <a:endParaRPr lang="en-US" dirty="0"/>
        </a:p>
      </dgm:t>
    </dgm:pt>
    <dgm:pt modelId="{DC909AF5-3E3C-4E08-86C8-F7FDBF241C25}" type="parTrans" cxnId="{3DA5E72D-2937-435B-9E8D-4927E705BCF6}">
      <dgm:prSet/>
      <dgm:spPr/>
      <dgm:t>
        <a:bodyPr/>
        <a:lstStyle/>
        <a:p>
          <a:endParaRPr lang="en-US"/>
        </a:p>
      </dgm:t>
    </dgm:pt>
    <dgm:pt modelId="{B3A03A4F-AE77-4CF6-806E-5DF574F882D7}" type="sibTrans" cxnId="{3DA5E72D-2937-435B-9E8D-4927E705BCF6}">
      <dgm:prSet/>
      <dgm:spPr/>
      <dgm:t>
        <a:bodyPr/>
        <a:lstStyle/>
        <a:p>
          <a:endParaRPr lang="en-US"/>
        </a:p>
      </dgm:t>
    </dgm:pt>
    <dgm:pt modelId="{77E4E41C-3CF6-4DB6-AEE9-BEFD212CCBD6}">
      <dgm:prSet/>
      <dgm:spPr/>
      <dgm:t>
        <a:bodyPr/>
        <a:lstStyle/>
        <a:p>
          <a:pPr>
            <a:lnSpc>
              <a:spcPct val="100000"/>
            </a:lnSpc>
          </a:pPr>
          <a:r>
            <a:rPr lang="ro-RO" dirty="0" smtClean="0"/>
            <a:t>Cunoștiințele prezentate aici pot aduce un mijloc prin care antrenorii </a:t>
          </a:r>
          <a:r>
            <a:rPr lang="ro-RO" b="1" dirty="0" smtClean="0"/>
            <a:t>să cultive influența</a:t>
          </a:r>
          <a:r>
            <a:rPr lang="ro-RO" dirty="0" smtClean="0"/>
            <a:t> mai bine decât să o piardă</a:t>
          </a:r>
          <a:r>
            <a:rPr lang="en-GB" dirty="0" smtClean="0"/>
            <a:t>.</a:t>
          </a:r>
          <a:endParaRPr lang="en-US" dirty="0"/>
        </a:p>
      </dgm:t>
    </dgm:pt>
    <dgm:pt modelId="{4BF5B0C2-8FBF-4164-B452-C6EF9D995F8A}" type="parTrans" cxnId="{75140250-BB12-4BD7-B1C0-1E25E1E5EFC3}">
      <dgm:prSet/>
      <dgm:spPr/>
      <dgm:t>
        <a:bodyPr/>
        <a:lstStyle/>
        <a:p>
          <a:endParaRPr lang="en-US"/>
        </a:p>
      </dgm:t>
    </dgm:pt>
    <dgm:pt modelId="{41BEAD18-51C6-4DC9-9252-68F7EF44560A}" type="sibTrans" cxnId="{75140250-BB12-4BD7-B1C0-1E25E1E5EFC3}">
      <dgm:prSet/>
      <dgm:spPr/>
      <dgm:t>
        <a:bodyPr/>
        <a:lstStyle/>
        <a:p>
          <a:endParaRPr lang="en-US"/>
        </a:p>
      </dgm:t>
    </dgm:pt>
    <dgm:pt modelId="{3F93E139-F7D3-4F0A-89A2-45F8F710A6FD}">
      <dgm:prSet/>
      <dgm:spPr/>
      <dgm:t>
        <a:bodyPr/>
        <a:lstStyle/>
        <a:p>
          <a:pPr>
            <a:lnSpc>
              <a:spcPct val="100000"/>
            </a:lnSpc>
          </a:pPr>
          <a:r>
            <a:rPr lang="ro-RO" dirty="0" smtClean="0"/>
            <a:t>Poate ajuta antrenorii să reflecteze la aspectele interpersonale ale antrenamentului</a:t>
          </a:r>
          <a:endParaRPr lang="en-US" dirty="0"/>
        </a:p>
      </dgm:t>
    </dgm:pt>
    <dgm:pt modelId="{179BD550-5E1E-4FA8-9708-81BC98B9E4CB}" type="parTrans" cxnId="{CB6F4759-43E4-462E-875E-CC95E0AD388E}">
      <dgm:prSet/>
      <dgm:spPr/>
      <dgm:t>
        <a:bodyPr/>
        <a:lstStyle/>
        <a:p>
          <a:endParaRPr lang="en-US"/>
        </a:p>
      </dgm:t>
    </dgm:pt>
    <dgm:pt modelId="{57104A12-EBE9-4F07-8AA8-510A4B9E4AC7}" type="sibTrans" cxnId="{CB6F4759-43E4-462E-875E-CC95E0AD388E}">
      <dgm:prSet/>
      <dgm:spPr/>
      <dgm:t>
        <a:bodyPr/>
        <a:lstStyle/>
        <a:p>
          <a:endParaRPr lang="en-US"/>
        </a:p>
      </dgm:t>
    </dgm:pt>
    <dgm:pt modelId="{43310144-8E20-48EE-9107-BBA9745A17FA}" type="pres">
      <dgm:prSet presAssocID="{7ECAB19B-1CAA-498E-B360-89B8CE1D2CC9}" presName="root" presStyleCnt="0">
        <dgm:presLayoutVars>
          <dgm:dir/>
          <dgm:resizeHandles val="exact"/>
        </dgm:presLayoutVars>
      </dgm:prSet>
      <dgm:spPr/>
      <dgm:t>
        <a:bodyPr/>
        <a:lstStyle/>
        <a:p>
          <a:endParaRPr lang="ro-RO"/>
        </a:p>
      </dgm:t>
    </dgm:pt>
    <dgm:pt modelId="{BE558DD6-13B4-4E15-B20B-4AF79E7103EC}" type="pres">
      <dgm:prSet presAssocID="{8CD389BF-1632-46A4-9056-409917C888A6}" presName="compNode" presStyleCnt="0"/>
      <dgm:spPr/>
    </dgm:pt>
    <dgm:pt modelId="{09CCA705-E3E4-4E62-838C-BAC16173E261}" type="pres">
      <dgm:prSet presAssocID="{8CD389BF-1632-46A4-9056-409917C888A6}" presName="bgRect" presStyleLbl="bgShp" presStyleIdx="0" presStyleCnt="3"/>
      <dgm:spPr/>
    </dgm:pt>
    <dgm:pt modelId="{D9A00ADA-F707-45E5-8F32-19FFC2EF3982}" type="pres">
      <dgm:prSet presAssocID="{8CD389BF-1632-46A4-9056-409917C888A6}"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 xmlns:dgm14="http://schemas.microsoft.com/office/drawing/2010/diagram" id="0" name="" descr="Person with Idea"/>
        </a:ext>
      </dgm:extLst>
    </dgm:pt>
    <dgm:pt modelId="{05A2F8B3-35FA-4DD9-872F-94ABBCD48F6C}" type="pres">
      <dgm:prSet presAssocID="{8CD389BF-1632-46A4-9056-409917C888A6}" presName="spaceRect" presStyleCnt="0"/>
      <dgm:spPr/>
    </dgm:pt>
    <dgm:pt modelId="{CE0A202D-A404-4F99-94BD-DF409B82E937}" type="pres">
      <dgm:prSet presAssocID="{8CD389BF-1632-46A4-9056-409917C888A6}" presName="parTx" presStyleLbl="revTx" presStyleIdx="0" presStyleCnt="3">
        <dgm:presLayoutVars>
          <dgm:chMax val="0"/>
          <dgm:chPref val="0"/>
        </dgm:presLayoutVars>
      </dgm:prSet>
      <dgm:spPr/>
      <dgm:t>
        <a:bodyPr/>
        <a:lstStyle/>
        <a:p>
          <a:endParaRPr lang="ro-RO"/>
        </a:p>
      </dgm:t>
    </dgm:pt>
    <dgm:pt modelId="{C5C4AFE6-97AA-47A7-A995-F14032E5FCA2}" type="pres">
      <dgm:prSet presAssocID="{B3A03A4F-AE77-4CF6-806E-5DF574F882D7}" presName="sibTrans" presStyleCnt="0"/>
      <dgm:spPr/>
    </dgm:pt>
    <dgm:pt modelId="{43805E1F-3328-48BA-BA73-E764D08C6C49}" type="pres">
      <dgm:prSet presAssocID="{77E4E41C-3CF6-4DB6-AEE9-BEFD212CCBD6}" presName="compNode" presStyleCnt="0"/>
      <dgm:spPr/>
    </dgm:pt>
    <dgm:pt modelId="{B464A335-07ED-4A64-8D39-6258B879CA30}" type="pres">
      <dgm:prSet presAssocID="{77E4E41C-3CF6-4DB6-AEE9-BEFD212CCBD6}" presName="bgRect" presStyleLbl="bgShp" presStyleIdx="1" presStyleCnt="3"/>
      <dgm:spPr/>
    </dgm:pt>
    <dgm:pt modelId="{F3B990E1-94AE-4AB0-8495-3D944D9C0B29}" type="pres">
      <dgm:prSet presAssocID="{77E4E41C-3CF6-4DB6-AEE9-BEFD212CCBD6}"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 xmlns:dgm14="http://schemas.microsoft.com/office/drawing/2010/diagram" id="0" name="" descr="Group Brainstorm"/>
        </a:ext>
      </dgm:extLst>
    </dgm:pt>
    <dgm:pt modelId="{56379F84-11B8-4133-9D38-A261D87967DB}" type="pres">
      <dgm:prSet presAssocID="{77E4E41C-3CF6-4DB6-AEE9-BEFD212CCBD6}" presName="spaceRect" presStyleCnt="0"/>
      <dgm:spPr/>
    </dgm:pt>
    <dgm:pt modelId="{809B6AA3-B181-45B2-A417-E0CDA014AE68}" type="pres">
      <dgm:prSet presAssocID="{77E4E41C-3CF6-4DB6-AEE9-BEFD212CCBD6}" presName="parTx" presStyleLbl="revTx" presStyleIdx="1" presStyleCnt="3">
        <dgm:presLayoutVars>
          <dgm:chMax val="0"/>
          <dgm:chPref val="0"/>
        </dgm:presLayoutVars>
      </dgm:prSet>
      <dgm:spPr/>
      <dgm:t>
        <a:bodyPr/>
        <a:lstStyle/>
        <a:p>
          <a:endParaRPr lang="ro-RO"/>
        </a:p>
      </dgm:t>
    </dgm:pt>
    <dgm:pt modelId="{873B5EEA-4F3E-4D3E-BEA7-2C16BEFD378A}" type="pres">
      <dgm:prSet presAssocID="{41BEAD18-51C6-4DC9-9252-68F7EF44560A}" presName="sibTrans" presStyleCnt="0"/>
      <dgm:spPr/>
    </dgm:pt>
    <dgm:pt modelId="{B424BFB6-6CDC-4722-9492-FBB1E744D052}" type="pres">
      <dgm:prSet presAssocID="{3F93E139-F7D3-4F0A-89A2-45F8F710A6FD}" presName="compNode" presStyleCnt="0"/>
      <dgm:spPr/>
    </dgm:pt>
    <dgm:pt modelId="{D325F0BA-36CF-4329-9B1C-088F18DB8DEB}" type="pres">
      <dgm:prSet presAssocID="{3F93E139-F7D3-4F0A-89A2-45F8F710A6FD}" presName="bgRect" presStyleLbl="bgShp" presStyleIdx="2" presStyleCnt="3"/>
      <dgm:spPr/>
    </dgm:pt>
    <dgm:pt modelId="{9C6F56FD-2373-46AE-B290-9C3D4DA0D1AB}" type="pres">
      <dgm:prSet presAssocID="{3F93E139-F7D3-4F0A-89A2-45F8F710A6FD}" presName="iconRect" presStyleLbl="node1" presStyleIdx="2" presStyleCnt="3"/>
      <dgm:spPr>
        <a:blipFill>
          <a:blip xmlns:r="http://schemas.openxmlformats.org/officeDocument/2006/relationships" r:embed="rId5" cstate="hqprint">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 xmlns:dgm14="http://schemas.microsoft.com/office/drawing/2010/diagram" id="0" name="" descr="Chat"/>
        </a:ext>
      </dgm:extLst>
    </dgm:pt>
    <dgm:pt modelId="{800ED5BD-9C9C-4429-BAEB-44197867DA61}" type="pres">
      <dgm:prSet presAssocID="{3F93E139-F7D3-4F0A-89A2-45F8F710A6FD}" presName="spaceRect" presStyleCnt="0"/>
      <dgm:spPr/>
    </dgm:pt>
    <dgm:pt modelId="{A9149173-8B22-4F8F-B5AC-73826AABBBF1}" type="pres">
      <dgm:prSet presAssocID="{3F93E139-F7D3-4F0A-89A2-45F8F710A6FD}" presName="parTx" presStyleLbl="revTx" presStyleIdx="2" presStyleCnt="3">
        <dgm:presLayoutVars>
          <dgm:chMax val="0"/>
          <dgm:chPref val="0"/>
        </dgm:presLayoutVars>
      </dgm:prSet>
      <dgm:spPr/>
      <dgm:t>
        <a:bodyPr/>
        <a:lstStyle/>
        <a:p>
          <a:endParaRPr lang="ro-RO"/>
        </a:p>
      </dgm:t>
    </dgm:pt>
  </dgm:ptLst>
  <dgm:cxnLst>
    <dgm:cxn modelId="{02EFAE0C-68ED-4017-8BC3-F48FE3E79769}" type="presOf" srcId="{8CD389BF-1632-46A4-9056-409917C888A6}" destId="{CE0A202D-A404-4F99-94BD-DF409B82E937}" srcOrd="0" destOrd="0" presId="urn:microsoft.com/office/officeart/2018/2/layout/IconVerticalSolidList"/>
    <dgm:cxn modelId="{3DA5E72D-2937-435B-9E8D-4927E705BCF6}" srcId="{7ECAB19B-1CAA-498E-B360-89B8CE1D2CC9}" destId="{8CD389BF-1632-46A4-9056-409917C888A6}" srcOrd="0" destOrd="0" parTransId="{DC909AF5-3E3C-4E08-86C8-F7FDBF241C25}" sibTransId="{B3A03A4F-AE77-4CF6-806E-5DF574F882D7}"/>
    <dgm:cxn modelId="{BFA51221-F3F3-4E45-A8B2-7D741E954153}" type="presOf" srcId="{3F93E139-F7D3-4F0A-89A2-45F8F710A6FD}" destId="{A9149173-8B22-4F8F-B5AC-73826AABBBF1}" srcOrd="0" destOrd="0" presId="urn:microsoft.com/office/officeart/2018/2/layout/IconVerticalSolidList"/>
    <dgm:cxn modelId="{B41953B1-1469-4F1F-9EE9-DED26646D7B5}" type="presOf" srcId="{77E4E41C-3CF6-4DB6-AEE9-BEFD212CCBD6}" destId="{809B6AA3-B181-45B2-A417-E0CDA014AE68}" srcOrd="0" destOrd="0" presId="urn:microsoft.com/office/officeart/2018/2/layout/IconVerticalSolidList"/>
    <dgm:cxn modelId="{D833AF7C-3E97-49F8-B3BE-52F0F9BE5530}" type="presOf" srcId="{7ECAB19B-1CAA-498E-B360-89B8CE1D2CC9}" destId="{43310144-8E20-48EE-9107-BBA9745A17FA}" srcOrd="0" destOrd="0" presId="urn:microsoft.com/office/officeart/2018/2/layout/IconVerticalSolidList"/>
    <dgm:cxn modelId="{CB6F4759-43E4-462E-875E-CC95E0AD388E}" srcId="{7ECAB19B-1CAA-498E-B360-89B8CE1D2CC9}" destId="{3F93E139-F7D3-4F0A-89A2-45F8F710A6FD}" srcOrd="2" destOrd="0" parTransId="{179BD550-5E1E-4FA8-9708-81BC98B9E4CB}" sibTransId="{57104A12-EBE9-4F07-8AA8-510A4B9E4AC7}"/>
    <dgm:cxn modelId="{75140250-BB12-4BD7-B1C0-1E25E1E5EFC3}" srcId="{7ECAB19B-1CAA-498E-B360-89B8CE1D2CC9}" destId="{77E4E41C-3CF6-4DB6-AEE9-BEFD212CCBD6}" srcOrd="1" destOrd="0" parTransId="{4BF5B0C2-8FBF-4164-B452-C6EF9D995F8A}" sibTransId="{41BEAD18-51C6-4DC9-9252-68F7EF44560A}"/>
    <dgm:cxn modelId="{A8A97563-DDB4-4AA0-8C72-BBBA2498CEC0}" type="presParOf" srcId="{43310144-8E20-48EE-9107-BBA9745A17FA}" destId="{BE558DD6-13B4-4E15-B20B-4AF79E7103EC}" srcOrd="0" destOrd="0" presId="urn:microsoft.com/office/officeart/2018/2/layout/IconVerticalSolidList"/>
    <dgm:cxn modelId="{43E7340D-FAB1-47DD-B9A3-84CB1787C589}" type="presParOf" srcId="{BE558DD6-13B4-4E15-B20B-4AF79E7103EC}" destId="{09CCA705-E3E4-4E62-838C-BAC16173E261}" srcOrd="0" destOrd="0" presId="urn:microsoft.com/office/officeart/2018/2/layout/IconVerticalSolidList"/>
    <dgm:cxn modelId="{CD469380-0ACD-4C6C-83C2-9C2BA00E6A36}" type="presParOf" srcId="{BE558DD6-13B4-4E15-B20B-4AF79E7103EC}" destId="{D9A00ADA-F707-45E5-8F32-19FFC2EF3982}" srcOrd="1" destOrd="0" presId="urn:microsoft.com/office/officeart/2018/2/layout/IconVerticalSolidList"/>
    <dgm:cxn modelId="{34C533AB-1268-4035-B8C9-302463426B30}" type="presParOf" srcId="{BE558DD6-13B4-4E15-B20B-4AF79E7103EC}" destId="{05A2F8B3-35FA-4DD9-872F-94ABBCD48F6C}" srcOrd="2" destOrd="0" presId="urn:microsoft.com/office/officeart/2018/2/layout/IconVerticalSolidList"/>
    <dgm:cxn modelId="{F0580474-7153-419A-8C4A-93E1639152E3}" type="presParOf" srcId="{BE558DD6-13B4-4E15-B20B-4AF79E7103EC}" destId="{CE0A202D-A404-4F99-94BD-DF409B82E937}" srcOrd="3" destOrd="0" presId="urn:microsoft.com/office/officeart/2018/2/layout/IconVerticalSolidList"/>
    <dgm:cxn modelId="{DAB624F4-6ED0-4A05-906B-BE2A963649CA}" type="presParOf" srcId="{43310144-8E20-48EE-9107-BBA9745A17FA}" destId="{C5C4AFE6-97AA-47A7-A995-F14032E5FCA2}" srcOrd="1" destOrd="0" presId="urn:microsoft.com/office/officeart/2018/2/layout/IconVerticalSolidList"/>
    <dgm:cxn modelId="{6107B6AF-8BE1-468E-AF63-D59DC2BC9B93}" type="presParOf" srcId="{43310144-8E20-48EE-9107-BBA9745A17FA}" destId="{43805E1F-3328-48BA-BA73-E764D08C6C49}" srcOrd="2" destOrd="0" presId="urn:microsoft.com/office/officeart/2018/2/layout/IconVerticalSolidList"/>
    <dgm:cxn modelId="{0AC46567-E95D-422B-B511-8FC5FED19331}" type="presParOf" srcId="{43805E1F-3328-48BA-BA73-E764D08C6C49}" destId="{B464A335-07ED-4A64-8D39-6258B879CA30}" srcOrd="0" destOrd="0" presId="urn:microsoft.com/office/officeart/2018/2/layout/IconVerticalSolidList"/>
    <dgm:cxn modelId="{46F4E59F-D519-4A53-AEA0-7002A43436F6}" type="presParOf" srcId="{43805E1F-3328-48BA-BA73-E764D08C6C49}" destId="{F3B990E1-94AE-4AB0-8495-3D944D9C0B29}" srcOrd="1" destOrd="0" presId="urn:microsoft.com/office/officeart/2018/2/layout/IconVerticalSolidList"/>
    <dgm:cxn modelId="{D05DCF5A-4A52-4557-811B-35CE51A841D3}" type="presParOf" srcId="{43805E1F-3328-48BA-BA73-E764D08C6C49}" destId="{56379F84-11B8-4133-9D38-A261D87967DB}" srcOrd="2" destOrd="0" presId="urn:microsoft.com/office/officeart/2018/2/layout/IconVerticalSolidList"/>
    <dgm:cxn modelId="{B2FDB5BD-18D5-4689-9D1F-DBE46AC6CC7D}" type="presParOf" srcId="{43805E1F-3328-48BA-BA73-E764D08C6C49}" destId="{809B6AA3-B181-45B2-A417-E0CDA014AE68}" srcOrd="3" destOrd="0" presId="urn:microsoft.com/office/officeart/2018/2/layout/IconVerticalSolidList"/>
    <dgm:cxn modelId="{EAB75FD8-21EF-471F-8326-7A57A6480331}" type="presParOf" srcId="{43310144-8E20-48EE-9107-BBA9745A17FA}" destId="{873B5EEA-4F3E-4D3E-BEA7-2C16BEFD378A}" srcOrd="3" destOrd="0" presId="urn:microsoft.com/office/officeart/2018/2/layout/IconVerticalSolidList"/>
    <dgm:cxn modelId="{D5195626-C2B8-4C7E-937F-1B04B7BC8C61}" type="presParOf" srcId="{43310144-8E20-48EE-9107-BBA9745A17FA}" destId="{B424BFB6-6CDC-4722-9492-FBB1E744D052}" srcOrd="4" destOrd="0" presId="urn:microsoft.com/office/officeart/2018/2/layout/IconVerticalSolidList"/>
    <dgm:cxn modelId="{F706150D-2F02-499D-8F3F-6BA5E4FE9EB1}" type="presParOf" srcId="{B424BFB6-6CDC-4722-9492-FBB1E744D052}" destId="{D325F0BA-36CF-4329-9B1C-088F18DB8DEB}" srcOrd="0" destOrd="0" presId="urn:microsoft.com/office/officeart/2018/2/layout/IconVerticalSolidList"/>
    <dgm:cxn modelId="{25CE8718-07E2-429A-BEBD-67633900E265}" type="presParOf" srcId="{B424BFB6-6CDC-4722-9492-FBB1E744D052}" destId="{9C6F56FD-2373-46AE-B290-9C3D4DA0D1AB}" srcOrd="1" destOrd="0" presId="urn:microsoft.com/office/officeart/2018/2/layout/IconVerticalSolidList"/>
    <dgm:cxn modelId="{AA883001-B37C-4760-8AA4-C4D8793DDBC6}" type="presParOf" srcId="{B424BFB6-6CDC-4722-9492-FBB1E744D052}" destId="{800ED5BD-9C9C-4429-BAEB-44197867DA61}" srcOrd="2" destOrd="0" presId="urn:microsoft.com/office/officeart/2018/2/layout/IconVerticalSolidList"/>
    <dgm:cxn modelId="{FEEC2181-208E-4C4F-A600-55F3B79679F4}" type="presParOf" srcId="{B424BFB6-6CDC-4722-9492-FBB1E744D052}" destId="{A9149173-8B22-4F8F-B5AC-73826AABBBF1}" srcOrd="3" destOrd="0" presId="urn:microsoft.com/office/officeart/2018/2/layout/IconVerticalSoli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3A6E5-F2F7-6B41-8A5C-C261432DEE59}">
      <dsp:nvSpPr>
        <dsp:cNvPr id="0" name=""/>
        <dsp:cNvSpPr/>
      </dsp:nvSpPr>
      <dsp:spPr>
        <a:xfrm>
          <a:off x="0" y="2259"/>
          <a:ext cx="782518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E29C7FC-0D43-1C46-9465-547D7AF4B1BF}">
      <dsp:nvSpPr>
        <dsp:cNvPr id="0" name=""/>
        <dsp:cNvSpPr/>
      </dsp:nvSpPr>
      <dsp:spPr>
        <a:xfrm>
          <a:off x="0" y="2259"/>
          <a:ext cx="7825182" cy="77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a:t>‘No one can become an Olympic-calibre swimmer without the direct support, instruction, and otherwise of many people’</a:t>
          </a:r>
          <a:endParaRPr lang="en-US" sz="2100" kern="1200" dirty="0"/>
        </a:p>
      </dsp:txBody>
      <dsp:txXfrm>
        <a:off x="0" y="2259"/>
        <a:ext cx="7825182" cy="770476"/>
      </dsp:txXfrm>
    </dsp:sp>
    <dsp:sp modelId="{823891D5-A739-BF4E-92A8-DCB7BD7E6285}">
      <dsp:nvSpPr>
        <dsp:cNvPr id="0" name=""/>
        <dsp:cNvSpPr/>
      </dsp:nvSpPr>
      <dsp:spPr>
        <a:xfrm>
          <a:off x="0" y="772735"/>
          <a:ext cx="782518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CDE964F-9464-B145-B115-CD1C42126CA1}">
      <dsp:nvSpPr>
        <dsp:cNvPr id="0" name=""/>
        <dsp:cNvSpPr/>
      </dsp:nvSpPr>
      <dsp:spPr>
        <a:xfrm>
          <a:off x="0" y="772735"/>
          <a:ext cx="7825182" cy="77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r" defTabSz="933450">
            <a:lnSpc>
              <a:spcPct val="90000"/>
            </a:lnSpc>
            <a:spcBef>
              <a:spcPct val="0"/>
            </a:spcBef>
            <a:spcAft>
              <a:spcPct val="35000"/>
            </a:spcAft>
          </a:pPr>
          <a:r>
            <a:rPr lang="en-GB" sz="2100" kern="1200" dirty="0"/>
            <a:t>(Kalinowski, 1985, p.140)</a:t>
          </a:r>
          <a:endParaRPr lang="en-US" sz="2100" kern="1200" dirty="0"/>
        </a:p>
      </dsp:txBody>
      <dsp:txXfrm>
        <a:off x="0" y="772735"/>
        <a:ext cx="7825182" cy="770476"/>
      </dsp:txXfrm>
    </dsp:sp>
    <dsp:sp modelId="{67AA8C27-A0BA-0E42-A7D6-64F206B78814}">
      <dsp:nvSpPr>
        <dsp:cNvPr id="0" name=""/>
        <dsp:cNvSpPr/>
      </dsp:nvSpPr>
      <dsp:spPr>
        <a:xfrm>
          <a:off x="0" y="1543212"/>
          <a:ext cx="782518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5E96139-7082-E649-9D88-2094AE1480B2}">
      <dsp:nvSpPr>
        <dsp:cNvPr id="0" name=""/>
        <dsp:cNvSpPr/>
      </dsp:nvSpPr>
      <dsp:spPr>
        <a:xfrm>
          <a:off x="0" y="1543212"/>
          <a:ext cx="7825182" cy="77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dirty="0"/>
            <a:t>The quality of the professional and personal relationships coaches and athletes develop impact on the athletes growth and development </a:t>
          </a:r>
          <a:endParaRPr lang="en-US" sz="2100" kern="1200" dirty="0"/>
        </a:p>
      </dsp:txBody>
      <dsp:txXfrm>
        <a:off x="0" y="1543212"/>
        <a:ext cx="7825182" cy="770476"/>
      </dsp:txXfrm>
    </dsp:sp>
    <dsp:sp modelId="{AFAB3265-74EC-5E48-A71E-79E2DF356D06}">
      <dsp:nvSpPr>
        <dsp:cNvPr id="0" name=""/>
        <dsp:cNvSpPr/>
      </dsp:nvSpPr>
      <dsp:spPr>
        <a:xfrm>
          <a:off x="0" y="2313688"/>
          <a:ext cx="782518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60F96EC-8763-384D-A9BA-F66B63CEC558}">
      <dsp:nvSpPr>
        <dsp:cNvPr id="0" name=""/>
        <dsp:cNvSpPr/>
      </dsp:nvSpPr>
      <dsp:spPr>
        <a:xfrm>
          <a:off x="0" y="2313688"/>
          <a:ext cx="7825182" cy="77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r" defTabSz="933450">
            <a:lnSpc>
              <a:spcPct val="90000"/>
            </a:lnSpc>
            <a:spcBef>
              <a:spcPct val="0"/>
            </a:spcBef>
            <a:spcAft>
              <a:spcPct val="35000"/>
            </a:spcAft>
          </a:pPr>
          <a:r>
            <a:rPr lang="en-GB" sz="2100" kern="1200" dirty="0"/>
            <a:t>(e.g. Jowett, 2003 and Jowett and Cockerill, 2003)</a:t>
          </a:r>
          <a:endParaRPr lang="en-US" sz="2100" kern="1200" dirty="0"/>
        </a:p>
      </dsp:txBody>
      <dsp:txXfrm>
        <a:off x="0" y="2313688"/>
        <a:ext cx="7825182" cy="770476"/>
      </dsp:txXfrm>
    </dsp:sp>
    <dsp:sp modelId="{188F01F4-D943-EF4C-8BD8-2A2DB12AB3EF}">
      <dsp:nvSpPr>
        <dsp:cNvPr id="0" name=""/>
        <dsp:cNvSpPr/>
      </dsp:nvSpPr>
      <dsp:spPr>
        <a:xfrm>
          <a:off x="0" y="3084165"/>
          <a:ext cx="782518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9AD4FC-8094-E145-B608-F48320E9A5A6}">
      <dsp:nvSpPr>
        <dsp:cNvPr id="0" name=""/>
        <dsp:cNvSpPr/>
      </dsp:nvSpPr>
      <dsp:spPr>
        <a:xfrm>
          <a:off x="0" y="3084165"/>
          <a:ext cx="7825182" cy="77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a:t>Athletic Performance – a multiplicative function of intrapersonal (e.g. coping skills) and interpersonal (e.g. coach-athlete relationship) factors</a:t>
          </a:r>
          <a:endParaRPr lang="en-US" sz="2100" kern="1200" dirty="0"/>
        </a:p>
      </dsp:txBody>
      <dsp:txXfrm>
        <a:off x="0" y="3084165"/>
        <a:ext cx="7825182" cy="770476"/>
      </dsp:txXfrm>
    </dsp:sp>
    <dsp:sp modelId="{976042E5-C448-7945-9F4B-C9C1971C60A8}">
      <dsp:nvSpPr>
        <dsp:cNvPr id="0" name=""/>
        <dsp:cNvSpPr/>
      </dsp:nvSpPr>
      <dsp:spPr>
        <a:xfrm>
          <a:off x="0" y="3854642"/>
          <a:ext cx="782518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DCC7AC-D815-AE41-82C9-002408F5AD61}">
      <dsp:nvSpPr>
        <dsp:cNvPr id="0" name=""/>
        <dsp:cNvSpPr/>
      </dsp:nvSpPr>
      <dsp:spPr>
        <a:xfrm>
          <a:off x="0" y="3854642"/>
          <a:ext cx="7825182" cy="77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r" defTabSz="933450">
            <a:lnSpc>
              <a:spcPct val="90000"/>
            </a:lnSpc>
            <a:spcBef>
              <a:spcPct val="0"/>
            </a:spcBef>
            <a:spcAft>
              <a:spcPct val="35000"/>
            </a:spcAft>
          </a:pPr>
          <a:r>
            <a:rPr lang="en-GB" sz="2100" kern="1200" dirty="0"/>
            <a:t>(Iso-</a:t>
          </a:r>
          <a:r>
            <a:rPr lang="en-GB" sz="2100" kern="1200" dirty="0" err="1"/>
            <a:t>Ahola</a:t>
          </a:r>
          <a:r>
            <a:rPr lang="en-GB" sz="2100" kern="1200" dirty="0"/>
            <a:t>, 1995)</a:t>
          </a:r>
          <a:endParaRPr lang="en-US" sz="2100" kern="1200" dirty="0"/>
        </a:p>
      </dsp:txBody>
      <dsp:txXfrm>
        <a:off x="0" y="3854642"/>
        <a:ext cx="7825182" cy="770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B27F9-8AB9-4948-8084-34A638E13726}" type="datetimeFigureOut">
              <a:rPr lang="en-GB" smtClean="0"/>
              <a:pPr/>
              <a:t>01/02/2020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4EA40-84FA-4AFE-9C18-56533F00F483}" type="slidenum">
              <a:rPr lang="en-GB" smtClean="0"/>
              <a:pPr/>
              <a:t>‹#›</a:t>
            </a:fld>
            <a:endParaRPr lang="en-GB"/>
          </a:p>
        </p:txBody>
      </p:sp>
    </p:spTree>
    <p:extLst>
      <p:ext uri="{BB962C8B-B14F-4D97-AF65-F5344CB8AC3E}">
        <p14:creationId xmlns="" xmlns:p14="http://schemas.microsoft.com/office/powerpoint/2010/main" val="48689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A344C-1710-410D-866B-8455F1EE9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C7C52AC-D928-49FE-9F99-2D3C34D8A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AB2521D-2E9F-4052-8B8E-2D1CD52C8738}"/>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5" name="Footer Placeholder 4">
            <a:extLst>
              <a:ext uri="{FF2B5EF4-FFF2-40B4-BE49-F238E27FC236}">
                <a16:creationId xmlns:a16="http://schemas.microsoft.com/office/drawing/2014/main" xmlns="" id="{7E7BC8B3-04CE-4276-AE3E-4918C581C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839213A-FEC7-4E7C-A60A-CD1094E1DCCA}"/>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118317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ECDF5-0B3B-43E3-B045-CEA6238EA3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16C1121-3B85-44BC-B17B-FDC2B9241A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8793633-2A3F-4F11-901A-D8624F8D30DD}"/>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5" name="Footer Placeholder 4">
            <a:extLst>
              <a:ext uri="{FF2B5EF4-FFF2-40B4-BE49-F238E27FC236}">
                <a16:creationId xmlns:a16="http://schemas.microsoft.com/office/drawing/2014/main" xmlns="" id="{BADE73C3-1EC3-48FB-B8CA-84709C78A9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71C49D6-87E8-4920-82A6-BA2A0C0253DE}"/>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333549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2B5453-6F92-452E-BE4A-2A6DAD6BE3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6847FE6-D201-4BB1-949D-D8F2F1C0B5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78B6285-89B8-4920-A831-740806757B08}"/>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5" name="Footer Placeholder 4">
            <a:extLst>
              <a:ext uri="{FF2B5EF4-FFF2-40B4-BE49-F238E27FC236}">
                <a16:creationId xmlns:a16="http://schemas.microsoft.com/office/drawing/2014/main" xmlns="" id="{5D384472-AA05-45AB-826B-88DEA02259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25BA84F-7550-4628-A778-15691D9D2BDA}"/>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395424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EB8B7-537E-45D3-A9EF-7BD53A2E27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47AFE1F-16DC-4FDC-AD0A-F54A3C585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635D73-EB4D-4AB6-BBE7-662E9AE400F8}"/>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5" name="Footer Placeholder 4">
            <a:extLst>
              <a:ext uri="{FF2B5EF4-FFF2-40B4-BE49-F238E27FC236}">
                <a16:creationId xmlns:a16="http://schemas.microsoft.com/office/drawing/2014/main" xmlns="" id="{ABEA8B5C-7F7F-4CF8-9DC9-80A920368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C05E163-5B73-4145-80BB-D79131D5DD41}"/>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4331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CFD79-2226-4B8B-9AC0-19FB6239A2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69C7B2F-F1EC-4504-830D-01711D7E32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078A201-8B1D-40F7-B409-FA9ED4CAD938}"/>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5" name="Footer Placeholder 4">
            <a:extLst>
              <a:ext uri="{FF2B5EF4-FFF2-40B4-BE49-F238E27FC236}">
                <a16:creationId xmlns:a16="http://schemas.microsoft.com/office/drawing/2014/main" xmlns="" id="{8F0A96D1-455A-41BE-A7EC-257D1F692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203D5D6-26C8-4D6C-8E5A-F19F8460ACD9}"/>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316314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AC14F-BE18-4220-8066-1F32F414BA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4804412-0D9A-4FD2-B561-034B1D6C1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7AF3537-19D9-46D1-B5D3-46FDD3102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A2CEE42-AAFE-4F46-9A3E-418A1D3310BE}"/>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6" name="Footer Placeholder 5">
            <a:extLst>
              <a:ext uri="{FF2B5EF4-FFF2-40B4-BE49-F238E27FC236}">
                <a16:creationId xmlns:a16="http://schemas.microsoft.com/office/drawing/2014/main" xmlns="" id="{EEE10AFF-E8E2-4D47-957A-5BFE199244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B1F1321-A444-45B2-BAF0-7A53E770DAAC}"/>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24379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0E92C0-5DE4-436A-958A-C496A5FE45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837E6F3-03D3-48AD-9905-78FD76F3C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67B03F-4985-4A24-B70A-0CED487072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EE751EB-5989-4062-AC70-C968228A7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B0890B-7129-42C2-BFE8-BA5EF8CDBC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A3B45AD-A1CB-4C7E-90A9-0ACDBCB2D2F2}"/>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8" name="Footer Placeholder 7">
            <a:extLst>
              <a:ext uri="{FF2B5EF4-FFF2-40B4-BE49-F238E27FC236}">
                <a16:creationId xmlns:a16="http://schemas.microsoft.com/office/drawing/2014/main" xmlns="" id="{D45BAAF3-AB5B-44D4-8417-0C76E54E94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D017F9A-19A5-4B99-99B7-3588EB8BF012}"/>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32458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4BBDF-CFEE-40C8-9262-BC0795934D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39DFADD-A5C2-422C-BE8E-F936589ABB61}"/>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4" name="Footer Placeholder 3">
            <a:extLst>
              <a:ext uri="{FF2B5EF4-FFF2-40B4-BE49-F238E27FC236}">
                <a16:creationId xmlns:a16="http://schemas.microsoft.com/office/drawing/2014/main" xmlns="" id="{4D6BB6CB-BA0D-4D19-A386-BD1EBE69EE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E9E803F-1A56-42E2-818C-E9CC067F0030}"/>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208946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A1684A-0635-4187-99D5-DC85F45EB7AB}"/>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3" name="Footer Placeholder 2">
            <a:extLst>
              <a:ext uri="{FF2B5EF4-FFF2-40B4-BE49-F238E27FC236}">
                <a16:creationId xmlns:a16="http://schemas.microsoft.com/office/drawing/2014/main" xmlns="" id="{6940400B-0BB9-4782-B367-4CE784BB4E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59D1CCF-2BAB-422B-A038-FBA73E21333F}"/>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118966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038B2-FC47-47EF-8B48-D505C90FF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D648C0A-D48C-4B96-9C93-A614BD0EA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0ECDAAB3-2560-48C0-9EE2-AEAE40CE5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D9E5E33-ADC1-4848-A27B-690CA9C3C3E8}"/>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6" name="Footer Placeholder 5">
            <a:extLst>
              <a:ext uri="{FF2B5EF4-FFF2-40B4-BE49-F238E27FC236}">
                <a16:creationId xmlns:a16="http://schemas.microsoft.com/office/drawing/2014/main" xmlns="" id="{6D766596-E2F5-45FE-B21E-9FF2B9675F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D072BBD-5CB2-44C6-9D79-5438763AC260}"/>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8058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866205-A1E1-4E8B-9E1A-99E3D7BD2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8769361-687C-4CB4-A3A5-ED377F1CCE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AB10A5E-4957-4201-9511-9167FA44F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A1F6EA-2343-4E5E-A656-16338D57E4B1}"/>
              </a:ext>
            </a:extLst>
          </p:cNvPr>
          <p:cNvSpPr>
            <a:spLocks noGrp="1"/>
          </p:cNvSpPr>
          <p:nvPr>
            <p:ph type="dt" sz="half" idx="10"/>
          </p:nvPr>
        </p:nvSpPr>
        <p:spPr/>
        <p:txBody>
          <a:bodyPr/>
          <a:lstStyle/>
          <a:p>
            <a:fld id="{F6C99DE7-FCAD-4F9B-87DD-84CBB7080F69}" type="datetimeFigureOut">
              <a:rPr lang="en-GB" smtClean="0"/>
              <a:pPr/>
              <a:t>01/02/2020</a:t>
            </a:fld>
            <a:endParaRPr lang="en-GB"/>
          </a:p>
        </p:txBody>
      </p:sp>
      <p:sp>
        <p:nvSpPr>
          <p:cNvPr id="6" name="Footer Placeholder 5">
            <a:extLst>
              <a:ext uri="{FF2B5EF4-FFF2-40B4-BE49-F238E27FC236}">
                <a16:creationId xmlns:a16="http://schemas.microsoft.com/office/drawing/2014/main" xmlns="" id="{C95D745B-BF92-4849-90CC-61C599183C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B635779-DD7D-44C2-AD78-9EC91FA3F5B8}"/>
              </a:ext>
            </a:extLst>
          </p:cNvPr>
          <p:cNvSpPr>
            <a:spLocks noGrp="1"/>
          </p:cNvSpPr>
          <p:nvPr>
            <p:ph type="sldNum" sz="quarter" idx="12"/>
          </p:nvPr>
        </p:nvSpPr>
        <p:spPr/>
        <p:txBody>
          <a:body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414864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DB1A993-F6E5-4639-B100-5BFD47329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9711F5F-367F-423E-8B19-9294310A0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5032564-A218-4366-B3E2-1091B0116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99DE7-FCAD-4F9B-87DD-84CBB7080F69}" type="datetimeFigureOut">
              <a:rPr lang="en-GB" smtClean="0"/>
              <a:pPr/>
              <a:t>01/02/2020</a:t>
            </a:fld>
            <a:endParaRPr lang="en-GB"/>
          </a:p>
        </p:txBody>
      </p:sp>
      <p:sp>
        <p:nvSpPr>
          <p:cNvPr id="5" name="Footer Placeholder 4">
            <a:extLst>
              <a:ext uri="{FF2B5EF4-FFF2-40B4-BE49-F238E27FC236}">
                <a16:creationId xmlns:a16="http://schemas.microsoft.com/office/drawing/2014/main" xmlns="" id="{DECBD03E-9C45-4BEA-804D-F79934A4E1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36C9D23-5183-4C72-9AD1-CC5C19B82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4BAAE-3352-4F4B-866A-3B8CE0AD735E}" type="slidenum">
              <a:rPr lang="en-GB" smtClean="0"/>
              <a:pPr/>
              <a:t>‹#›</a:t>
            </a:fld>
            <a:endParaRPr lang="en-GB"/>
          </a:p>
        </p:txBody>
      </p:sp>
    </p:spTree>
    <p:extLst>
      <p:ext uri="{BB962C8B-B14F-4D97-AF65-F5344CB8AC3E}">
        <p14:creationId xmlns="" xmlns:p14="http://schemas.microsoft.com/office/powerpoint/2010/main" val="4234398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jpe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tiff"/><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jpeg"/><Relationship Id="rId9" Type="http://schemas.microsoft.com/office/2007/relationships/diagramDrawing" Target="../diagrams/drawing5.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jpeg"/><Relationship Id="rId7" Type="http://schemas.openxmlformats.org/officeDocument/2006/relationships/diagramQuickStyle" Target="../diagrams/quickStyle6.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jpeg"/><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jpeg"/><Relationship Id="rId7" Type="http://schemas.openxmlformats.org/officeDocument/2006/relationships/diagramQuickStyle" Target="../diagrams/quickStyle7.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jpeg"/><Relationship Id="rId9" Type="http://schemas.microsoft.com/office/2007/relationships/diagramDrawing" Target="../diagrams/drawing7.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jpeg"/><Relationship Id="rId7" Type="http://schemas.openxmlformats.org/officeDocument/2006/relationships/diagramQuickStyle" Target="../diagrams/quickStyle8.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jpeg"/><Relationship Id="rId9" Type="http://schemas.microsoft.com/office/2007/relationships/diagramDrawing" Target="../diagrams/drawing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F155B60-25EC-4394-846B-177BE7A52F6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81286" y="4968484"/>
            <a:ext cx="6829426" cy="1889516"/>
          </a:xfrm>
          <a:prstGeom prst="rect">
            <a:avLst/>
          </a:prstGeom>
        </p:spPr>
      </p:pic>
      <p:pic>
        <p:nvPicPr>
          <p:cNvPr id="5" name="Picture 4">
            <a:extLst>
              <a:ext uri="{FF2B5EF4-FFF2-40B4-BE49-F238E27FC236}">
                <a16:creationId xmlns:a16="http://schemas.microsoft.com/office/drawing/2014/main" xmlns="" id="{816C0F6E-1236-4143-BA2B-E2CC3FD60A5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138487" y="0"/>
            <a:ext cx="5915025" cy="5248275"/>
          </a:xfrm>
          <a:prstGeom prst="rect">
            <a:avLst/>
          </a:prstGeom>
        </p:spPr>
      </p:pic>
      <p:pic>
        <p:nvPicPr>
          <p:cNvPr id="9" name="Picture 8">
            <a:extLst>
              <a:ext uri="{FF2B5EF4-FFF2-40B4-BE49-F238E27FC236}">
                <a16:creationId xmlns:a16="http://schemas.microsoft.com/office/drawing/2014/main" xmlns="" id="{5BF28FFF-5A68-4ACC-AEED-387BD11C158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286875" y="0"/>
            <a:ext cx="2905125" cy="638685"/>
          </a:xfrm>
          <a:prstGeom prst="rect">
            <a:avLst/>
          </a:prstGeom>
        </p:spPr>
      </p:pic>
    </p:spTree>
    <p:extLst>
      <p:ext uri="{BB962C8B-B14F-4D97-AF65-F5344CB8AC3E}">
        <p14:creationId xmlns="" xmlns:p14="http://schemas.microsoft.com/office/powerpoint/2010/main" val="278674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8">
            <a:extLst>
              <a:ext uri="{FF2B5EF4-FFF2-40B4-BE49-F238E27FC236}">
                <a16:creationId xmlns:a16="http://schemas.microsoft.com/office/drawing/2014/main" xmlns="" id="{987BED8D-7E3E-4E57-A6DD-682482BF0071}"/>
              </a:ext>
            </a:extLst>
          </p:cNvPr>
          <p:cNvSpPr/>
          <p:nvPr/>
        </p:nvSpPr>
        <p:spPr>
          <a:xfrm>
            <a:off x="0" y="2043953"/>
            <a:ext cx="5435600" cy="48300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2">
            <a:extLst>
              <a:ext uri="{FF2B5EF4-FFF2-40B4-BE49-F238E27FC236}">
                <a16:creationId xmlns:a16="http://schemas.microsoft.com/office/drawing/2014/main" xmlns="" id="{072A7ACC-1A1D-4A32-A224-E312137DAAC9}"/>
              </a:ext>
            </a:extLst>
          </p:cNvPr>
          <p:cNvSpPr txBox="1">
            <a:spLocks noChangeArrowheads="1"/>
          </p:cNvSpPr>
          <p:nvPr/>
        </p:nvSpPr>
        <p:spPr>
          <a:xfrm>
            <a:off x="456905" y="3429000"/>
            <a:ext cx="4445368" cy="2552350"/>
          </a:xfrm>
          <a:prstGeom prst="rect">
            <a:avLst/>
          </a:prstGeom>
          <a:solidFill>
            <a:schemeClr val="accent1">
              <a:lumMod val="50000"/>
            </a:schemeClr>
          </a:solidFill>
          <a:ln>
            <a:solidFill>
              <a:schemeClr val="bg1"/>
            </a:solidFill>
          </a:ln>
        </p:spPr>
        <p:txBody>
          <a:bodyPr wrap="square">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sz="6000" b="1" u="sng" dirty="0" smtClean="0">
                <a:solidFill>
                  <a:schemeClr val="bg1"/>
                </a:solidFill>
              </a:rPr>
              <a:t>CEI 3 ”C” </a:t>
            </a:r>
            <a:r>
              <a:rPr lang="en-GB" altLang="en-US" sz="6000" b="1" u="sng" dirty="0" smtClean="0">
                <a:solidFill>
                  <a:schemeClr val="bg1"/>
                </a:solidFill>
              </a:rPr>
              <a:t>(Jowett</a:t>
            </a:r>
            <a:r>
              <a:rPr lang="en-GB" altLang="en-US" sz="6000" b="1" u="sng" dirty="0">
                <a:solidFill>
                  <a:schemeClr val="bg1"/>
                </a:solidFill>
              </a:rPr>
              <a:t>, 2003) </a:t>
            </a:r>
          </a:p>
        </p:txBody>
      </p:sp>
      <p:graphicFrame>
        <p:nvGraphicFramePr>
          <p:cNvPr id="13" name="Rectangle 3">
            <a:extLst>
              <a:ext uri="{FF2B5EF4-FFF2-40B4-BE49-F238E27FC236}">
                <a16:creationId xmlns:a16="http://schemas.microsoft.com/office/drawing/2014/main" xmlns="" id="{CD487113-EAEE-485B-89BE-52B1B1176C45}"/>
              </a:ext>
            </a:extLst>
          </p:cNvPr>
          <p:cNvGraphicFramePr/>
          <p:nvPr>
            <p:extLst>
              <p:ext uri="{D42A27DB-BD31-4B8C-83A1-F6EECF244321}">
                <p14:modId xmlns="" xmlns:p14="http://schemas.microsoft.com/office/powerpoint/2010/main" val="3788297241"/>
              </p:ext>
            </p:extLst>
          </p:nvPr>
        </p:nvGraphicFramePr>
        <p:xfrm>
          <a:off x="5988424" y="2043953"/>
          <a:ext cx="5650752" cy="4699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222302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2">
            <a:extLst>
              <a:ext uri="{FF2B5EF4-FFF2-40B4-BE49-F238E27FC236}">
                <a16:creationId xmlns:a16="http://schemas.microsoft.com/office/drawing/2014/main" xmlns="" id="{51030124-70B9-4C32-87F4-267F5911E0B3}"/>
              </a:ext>
            </a:extLst>
          </p:cNvPr>
          <p:cNvSpPr txBox="1">
            <a:spLocks noChangeArrowheads="1"/>
          </p:cNvSpPr>
          <p:nvPr/>
        </p:nvSpPr>
        <p:spPr>
          <a:xfrm>
            <a:off x="1981200" y="5337582"/>
            <a:ext cx="8229600" cy="716327"/>
          </a:xfrm>
          <a:prstGeom prst="rect">
            <a:avLst/>
          </a:prstGeom>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b="1" dirty="0" smtClean="0">
                <a:solidFill>
                  <a:schemeClr val="accent1">
                    <a:lumMod val="50000"/>
                  </a:schemeClr>
                </a:solidFill>
              </a:rPr>
              <a:t>RELAȚIA SPORTIV-ANTRENOR</a:t>
            </a:r>
            <a:endParaRPr lang="en-GB" altLang="en-US" b="1" dirty="0">
              <a:solidFill>
                <a:schemeClr val="accent1">
                  <a:lumMod val="50000"/>
                </a:schemeClr>
              </a:solidFill>
            </a:endParaRPr>
          </a:p>
        </p:txBody>
      </p:sp>
      <p:pic>
        <p:nvPicPr>
          <p:cNvPr id="11" name="Picture 2" descr="_824918_richard_serena300">
            <a:extLst>
              <a:ext uri="{FF2B5EF4-FFF2-40B4-BE49-F238E27FC236}">
                <a16:creationId xmlns:a16="http://schemas.microsoft.com/office/drawing/2014/main" xmlns="" id="{7411CEB5-5060-4D5D-A959-EE122F30F370}"/>
              </a:ext>
            </a:extLst>
          </p:cNvPr>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16116" r="9084"/>
          <a:stretch/>
        </p:blipFill>
        <p:spPr bwMode="auto">
          <a:xfrm>
            <a:off x="1069401" y="2301588"/>
            <a:ext cx="3305890" cy="265176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xmlns="" id="{FF76033C-C26C-45F6-B702-CADBFD756923}"/>
              </a:ext>
            </a:extLst>
          </p:cNvPr>
          <p:cNvPicPr>
            <a:picLocks noChangeAspect="1"/>
          </p:cNvPicPr>
          <p:nvPr/>
        </p:nvPicPr>
        <p:blipFill rotWithShape="1">
          <a:blip r:embed="rId6">
            <a:extLst>
              <a:ext uri="{28A0092B-C50C-407E-A947-70E740481C1C}">
                <a14:useLocalDpi xmlns="" xmlns:a14="http://schemas.microsoft.com/office/drawing/2010/main" val="0"/>
              </a:ext>
            </a:extLst>
          </a:blip>
          <a:srcRect r="29903" b="-2"/>
          <a:stretch/>
        </p:blipFill>
        <p:spPr bwMode="auto">
          <a:xfrm>
            <a:off x="4533166" y="2301589"/>
            <a:ext cx="3319243" cy="265176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paula radcliffe gary lough ">
            <a:extLst>
              <a:ext uri="{FF2B5EF4-FFF2-40B4-BE49-F238E27FC236}">
                <a16:creationId xmlns:a16="http://schemas.microsoft.com/office/drawing/2014/main" xmlns="" id="{3D8886D5-3969-4BA6-A65E-6302B2BE2E45}"/>
              </a:ext>
            </a:extLst>
          </p:cNvPr>
          <p:cNvPicPr>
            <a:picLocks noChangeAspect="1" noChangeArrowheads="1"/>
          </p:cNvPicPr>
          <p:nvPr/>
        </p:nvPicPr>
        <p:blipFill rotWithShape="1">
          <a:blip r:embed="rId7">
            <a:extLst>
              <a:ext uri="{28A0092B-C50C-407E-A947-70E740481C1C}">
                <a14:useLocalDpi xmlns="" xmlns:a14="http://schemas.microsoft.com/office/drawing/2010/main" val="0"/>
              </a:ext>
            </a:extLst>
          </a:blip>
          <a:srcRect t="320" r="2" b="47481"/>
          <a:stretch/>
        </p:blipFill>
        <p:spPr bwMode="auto">
          <a:xfrm>
            <a:off x="8010285" y="2301589"/>
            <a:ext cx="3309539" cy="266330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1831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5611936" y="3109802"/>
            <a:ext cx="6580064" cy="2446824"/>
          </a:xfrm>
          <a:prstGeom prst="rect">
            <a:avLst/>
          </a:prstGeom>
          <a:noFill/>
        </p:spPr>
        <p:txBody>
          <a:bodyPr wrap="square" rtlCol="0">
            <a:spAutoFit/>
          </a:bodyPr>
          <a:lstStyle/>
          <a:p>
            <a:pPr marL="228600" lvl="0" indent="-228600">
              <a:spcBef>
                <a:spcPts val="1000"/>
              </a:spcBef>
              <a:buClr>
                <a:srgbClr val="9BAFB5"/>
              </a:buClr>
              <a:buFont typeface="Arial" panose="020B0604020202020204" pitchFamily="34" charset="0"/>
              <a:buChar char="•"/>
            </a:pPr>
            <a:r>
              <a:rPr lang="ro-RO" altLang="en-US" sz="2400" dirty="0" smtClean="0">
                <a:solidFill>
                  <a:schemeClr val="accent1">
                    <a:lumMod val="50000"/>
                  </a:schemeClr>
                </a:solidFill>
                <a:latin typeface="Gill Sans MT" panose="020B0502020104020203"/>
              </a:rPr>
              <a:t>Acțiune</a:t>
            </a:r>
            <a:endParaRPr lang="en-GB" altLang="en-US" sz="2400" dirty="0">
              <a:solidFill>
                <a:schemeClr val="accent1">
                  <a:lumMod val="50000"/>
                </a:schemeClr>
              </a:solidFill>
              <a:latin typeface="Gill Sans MT" panose="020B0502020104020203"/>
            </a:endParaRPr>
          </a:p>
          <a:p>
            <a:pPr marL="228600" lvl="0" indent="-228600">
              <a:spcBef>
                <a:spcPts val="1000"/>
              </a:spcBef>
              <a:buClr>
                <a:srgbClr val="9BAFB5"/>
              </a:buClr>
              <a:buFont typeface="Arial" panose="020B0604020202020204" pitchFamily="34" charset="0"/>
              <a:buChar char="•"/>
            </a:pPr>
            <a:r>
              <a:rPr lang="ro-RO" altLang="en-US" sz="2400" dirty="0" smtClean="0">
                <a:solidFill>
                  <a:schemeClr val="accent1">
                    <a:lumMod val="50000"/>
                  </a:schemeClr>
                </a:solidFill>
                <a:latin typeface="Gill Sans MT" panose="020B0502020104020203"/>
              </a:rPr>
              <a:t>Putere</a:t>
            </a:r>
            <a:endParaRPr lang="en-GB" altLang="en-US" sz="2400" dirty="0">
              <a:solidFill>
                <a:schemeClr val="accent1">
                  <a:lumMod val="50000"/>
                </a:schemeClr>
              </a:solidFill>
              <a:latin typeface="Gill Sans MT" panose="020B0502020104020203"/>
            </a:endParaRPr>
          </a:p>
          <a:p>
            <a:pPr marL="228600" lvl="0" indent="-228600">
              <a:spcBef>
                <a:spcPts val="1000"/>
              </a:spcBef>
              <a:buClr>
                <a:srgbClr val="9BAFB5"/>
              </a:buClr>
              <a:buFont typeface="Arial" panose="020B0604020202020204" pitchFamily="34" charset="0"/>
              <a:buChar char="•"/>
            </a:pPr>
            <a:endParaRPr lang="en-GB" altLang="en-US" sz="2400" dirty="0">
              <a:solidFill>
                <a:schemeClr val="accent1">
                  <a:lumMod val="50000"/>
                </a:schemeClr>
              </a:solidFill>
              <a:latin typeface="Gill Sans MT" panose="020B0502020104020203"/>
            </a:endParaRPr>
          </a:p>
          <a:p>
            <a:pPr marL="228600" lvl="0" indent="-228600">
              <a:spcBef>
                <a:spcPts val="1000"/>
              </a:spcBef>
              <a:buClr>
                <a:srgbClr val="9BAFB5"/>
              </a:buClr>
              <a:buFont typeface="Arial" panose="020B0604020202020204" pitchFamily="34" charset="0"/>
              <a:buChar char="•"/>
            </a:pPr>
            <a:r>
              <a:rPr lang="ro-RO" altLang="en-US" sz="2400" dirty="0" smtClean="0">
                <a:solidFill>
                  <a:schemeClr val="accent1">
                    <a:lumMod val="50000"/>
                  </a:schemeClr>
                </a:solidFill>
                <a:latin typeface="Gill Sans MT" panose="020B0502020104020203"/>
              </a:rPr>
              <a:t>Cum să manageriezi relația sportiv-antrenor</a:t>
            </a:r>
            <a:endParaRPr lang="en-GB" altLang="en-US" sz="2400" dirty="0">
              <a:solidFill>
                <a:schemeClr val="accent1">
                  <a:lumMod val="50000"/>
                </a:schemeClr>
              </a:solidFill>
              <a:latin typeface="Gill Sans MT" panose="020B0502020104020203"/>
            </a:endParaRPr>
          </a:p>
          <a:p>
            <a:endParaRPr lang="en-GB" sz="3200" dirty="0">
              <a:solidFill>
                <a:schemeClr val="accent1">
                  <a:lumMod val="50000"/>
                </a:schemeClr>
              </a:solidFill>
              <a:latin typeface="GillSans" pitchFamily="2" charset="0"/>
            </a:endParaRPr>
          </a:p>
        </p:txBody>
      </p:sp>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4" name="Rectangle 13">
            <a:extLst>
              <a:ext uri="{FF2B5EF4-FFF2-40B4-BE49-F238E27FC236}">
                <a16:creationId xmlns:a16="http://schemas.microsoft.com/office/drawing/2014/main" xmlns="" id="{5B96E4CF-66B6-493D-BAE4-36E149C1A3F5}"/>
              </a:ext>
            </a:extLst>
          </p:cNvPr>
          <p:cNvSpPr/>
          <p:nvPr/>
        </p:nvSpPr>
        <p:spPr>
          <a:xfrm>
            <a:off x="0" y="2344848"/>
            <a:ext cx="5169529" cy="451315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
            <a:extLst>
              <a:ext uri="{FF2B5EF4-FFF2-40B4-BE49-F238E27FC236}">
                <a16:creationId xmlns:a16="http://schemas.microsoft.com/office/drawing/2014/main" xmlns="" id="{AAD9D9B0-3244-4C42-B7EF-850F9C57D723}"/>
              </a:ext>
            </a:extLst>
          </p:cNvPr>
          <p:cNvSpPr txBox="1">
            <a:spLocks noChangeArrowheads="1"/>
          </p:cNvSpPr>
          <p:nvPr/>
        </p:nvSpPr>
        <p:spPr>
          <a:xfrm>
            <a:off x="362080" y="2809782"/>
            <a:ext cx="4445368" cy="3583284"/>
          </a:xfrm>
          <a:prstGeom prst="rect">
            <a:avLst/>
          </a:prstGeom>
          <a:solidFill>
            <a:schemeClr val="accent1">
              <a:lumMod val="50000"/>
            </a:schemeClr>
          </a:solidFill>
          <a:ln>
            <a:solidFill>
              <a:schemeClr val="bg1"/>
            </a:solidFill>
          </a:ln>
        </p:spPr>
        <p:txBody>
          <a:bodyPr wrap="square">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sz="6000" b="1" u="sng" dirty="0" smtClean="0">
                <a:solidFill>
                  <a:schemeClr val="bg1"/>
                </a:solidFill>
              </a:rPr>
              <a:t>BENEFICII ȘI PROVOCĂRI ALE RELAȚIEI S-A</a:t>
            </a:r>
            <a:endParaRPr lang="en-GB" altLang="en-US" sz="6000" b="1" u="sng" dirty="0">
              <a:solidFill>
                <a:schemeClr val="bg1"/>
              </a:solidFill>
            </a:endParaRPr>
          </a:p>
        </p:txBody>
      </p:sp>
    </p:spTree>
    <p:extLst>
      <p:ext uri="{BB962C8B-B14F-4D97-AF65-F5344CB8AC3E}">
        <p14:creationId xmlns="" xmlns:p14="http://schemas.microsoft.com/office/powerpoint/2010/main" val="310320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8">
            <a:extLst>
              <a:ext uri="{FF2B5EF4-FFF2-40B4-BE49-F238E27FC236}">
                <a16:creationId xmlns:a16="http://schemas.microsoft.com/office/drawing/2014/main" xmlns="" id="{23E6D513-2DDC-49EB-A7B6-DC3345AC1F2C}"/>
              </a:ext>
            </a:extLst>
          </p:cNvPr>
          <p:cNvSpPr/>
          <p:nvPr/>
        </p:nvSpPr>
        <p:spPr>
          <a:xfrm>
            <a:off x="0" y="2281472"/>
            <a:ext cx="5413972" cy="457652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2">
            <a:extLst>
              <a:ext uri="{FF2B5EF4-FFF2-40B4-BE49-F238E27FC236}">
                <a16:creationId xmlns:a16="http://schemas.microsoft.com/office/drawing/2014/main" xmlns="" id="{6447D57B-6ECF-4D89-B3C1-0D86B19C105F}"/>
              </a:ext>
            </a:extLst>
          </p:cNvPr>
          <p:cNvSpPr txBox="1">
            <a:spLocks noChangeArrowheads="1"/>
          </p:cNvSpPr>
          <p:nvPr/>
        </p:nvSpPr>
        <p:spPr>
          <a:xfrm>
            <a:off x="476675" y="3622520"/>
            <a:ext cx="4445368" cy="1772413"/>
          </a:xfrm>
          <a:prstGeom prst="rect">
            <a:avLst/>
          </a:prstGeom>
          <a:noFill/>
          <a:ln>
            <a:solidFill>
              <a:schemeClr val="bg1"/>
            </a:solidFill>
          </a:ln>
        </p:spPr>
        <p:txBody>
          <a:bodyPr wrap="square">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sz="6000" b="1" u="sng" dirty="0" smtClean="0">
                <a:solidFill>
                  <a:schemeClr val="bg1"/>
                </a:solidFill>
              </a:rPr>
              <a:t>PUTEREA ȘI RELAȚIA S-A</a:t>
            </a:r>
            <a:endParaRPr lang="en-GB" altLang="en-US" sz="6000" b="1" u="sng" dirty="0">
              <a:solidFill>
                <a:schemeClr val="bg1"/>
              </a:solidFill>
            </a:endParaRPr>
          </a:p>
        </p:txBody>
      </p:sp>
      <p:graphicFrame>
        <p:nvGraphicFramePr>
          <p:cNvPr id="13" name="Content Placeholder 1">
            <a:extLst>
              <a:ext uri="{FF2B5EF4-FFF2-40B4-BE49-F238E27FC236}">
                <a16:creationId xmlns:a16="http://schemas.microsoft.com/office/drawing/2014/main" xmlns="" id="{5EBD94A2-8DF9-420E-83E4-46DA1C84973A}"/>
              </a:ext>
            </a:extLst>
          </p:cNvPr>
          <p:cNvGraphicFramePr>
            <a:graphicFrameLocks/>
          </p:cNvGraphicFramePr>
          <p:nvPr>
            <p:extLst>
              <p:ext uri="{D42A27DB-BD31-4B8C-83A1-F6EECF244321}">
                <p14:modId xmlns="" xmlns:p14="http://schemas.microsoft.com/office/powerpoint/2010/main" val="1445026048"/>
              </p:ext>
            </p:extLst>
          </p:nvPr>
        </p:nvGraphicFramePr>
        <p:xfrm>
          <a:off x="5816084" y="1790684"/>
          <a:ext cx="6151563" cy="5276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109555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1" name="Rectangle 2">
            <a:extLst>
              <a:ext uri="{FF2B5EF4-FFF2-40B4-BE49-F238E27FC236}">
                <a16:creationId xmlns:a16="http://schemas.microsoft.com/office/drawing/2014/main" xmlns="" id="{DBE7B2B0-BCA4-41C7-9F64-9B8EECD4EB06}"/>
              </a:ext>
            </a:extLst>
          </p:cNvPr>
          <p:cNvSpPr txBox="1">
            <a:spLocks noChangeArrowheads="1"/>
          </p:cNvSpPr>
          <p:nvPr/>
        </p:nvSpPr>
        <p:spPr>
          <a:xfrm>
            <a:off x="161365" y="2104055"/>
            <a:ext cx="11716870" cy="716327"/>
          </a:xfrm>
          <a:prstGeom prst="rect">
            <a:avLst/>
          </a:prstGeom>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b="1" dirty="0" smtClean="0">
                <a:solidFill>
                  <a:schemeClr val="accent1">
                    <a:lumMod val="50000"/>
                  </a:schemeClr>
                </a:solidFill>
              </a:rPr>
              <a:t>Puterea socială </a:t>
            </a:r>
            <a:r>
              <a:rPr lang="en-GB" altLang="en-US" b="1" dirty="0" smtClean="0">
                <a:solidFill>
                  <a:schemeClr val="accent1">
                    <a:lumMod val="50000"/>
                  </a:schemeClr>
                </a:solidFill>
              </a:rPr>
              <a:t>French </a:t>
            </a:r>
            <a:r>
              <a:rPr lang="ro-RO" altLang="en-US" b="1" dirty="0" smtClean="0">
                <a:solidFill>
                  <a:schemeClr val="accent1">
                    <a:lumMod val="50000"/>
                  </a:schemeClr>
                </a:solidFill>
              </a:rPr>
              <a:t>și</a:t>
            </a:r>
            <a:r>
              <a:rPr lang="en-GB" altLang="en-US" b="1" dirty="0" smtClean="0">
                <a:solidFill>
                  <a:schemeClr val="accent1">
                    <a:lumMod val="50000"/>
                  </a:schemeClr>
                </a:solidFill>
              </a:rPr>
              <a:t> </a:t>
            </a:r>
            <a:r>
              <a:rPr lang="en-GB" altLang="en-US" b="1" dirty="0">
                <a:solidFill>
                  <a:schemeClr val="accent1">
                    <a:lumMod val="50000"/>
                  </a:schemeClr>
                </a:solidFill>
              </a:rPr>
              <a:t>Ravens </a:t>
            </a:r>
            <a:r>
              <a:rPr lang="en-GB" altLang="en-US" b="1" dirty="0" smtClean="0">
                <a:solidFill>
                  <a:schemeClr val="accent1">
                    <a:lumMod val="50000"/>
                  </a:schemeClr>
                </a:solidFill>
              </a:rPr>
              <a:t>(</a:t>
            </a:r>
            <a:r>
              <a:rPr lang="en-GB" altLang="en-US" b="1" dirty="0">
                <a:solidFill>
                  <a:schemeClr val="accent1">
                    <a:lumMod val="50000"/>
                  </a:schemeClr>
                </a:solidFill>
              </a:rPr>
              <a:t>1959/1992)</a:t>
            </a:r>
          </a:p>
        </p:txBody>
      </p:sp>
      <p:sp>
        <p:nvSpPr>
          <p:cNvPr id="13" name="Content Placeholder 2">
            <a:extLst>
              <a:ext uri="{FF2B5EF4-FFF2-40B4-BE49-F238E27FC236}">
                <a16:creationId xmlns:a16="http://schemas.microsoft.com/office/drawing/2014/main" xmlns="" id="{89B47B4A-5076-4FD9-A5EE-5AACFE17B914}"/>
              </a:ext>
            </a:extLst>
          </p:cNvPr>
          <p:cNvSpPr txBox="1">
            <a:spLocks/>
          </p:cNvSpPr>
          <p:nvPr/>
        </p:nvSpPr>
        <p:spPr>
          <a:xfrm>
            <a:off x="1630044" y="3056205"/>
            <a:ext cx="8779512" cy="287925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ro-RO" dirty="0" smtClean="0">
                <a:solidFill>
                  <a:schemeClr val="accent1">
                    <a:lumMod val="50000"/>
                  </a:schemeClr>
                </a:solidFill>
              </a:rPr>
              <a:t>Sursa puterii individului folosită pentru a-i face pe alții să-l urmeze</a:t>
            </a:r>
            <a:endParaRPr lang="en-US" dirty="0">
              <a:solidFill>
                <a:schemeClr val="accent1">
                  <a:lumMod val="50000"/>
                </a:schemeClr>
              </a:solidFill>
            </a:endParaRPr>
          </a:p>
          <a:p>
            <a:pPr>
              <a:defRPr/>
            </a:pPr>
            <a:r>
              <a:rPr lang="en-US" dirty="0" err="1" smtClean="0">
                <a:solidFill>
                  <a:schemeClr val="accent1">
                    <a:lumMod val="50000"/>
                  </a:schemeClr>
                </a:solidFill>
              </a:rPr>
              <a:t>Clas</a:t>
            </a:r>
            <a:r>
              <a:rPr lang="ro-RO" dirty="0" smtClean="0">
                <a:solidFill>
                  <a:schemeClr val="accent1">
                    <a:lumMod val="50000"/>
                  </a:schemeClr>
                </a:solidFill>
              </a:rPr>
              <a:t>ifică puterea în</a:t>
            </a:r>
            <a:r>
              <a:rPr lang="en-US" dirty="0" smtClean="0">
                <a:solidFill>
                  <a:schemeClr val="accent1">
                    <a:lumMod val="50000"/>
                  </a:schemeClr>
                </a:solidFill>
              </a:rPr>
              <a:t> </a:t>
            </a:r>
            <a:r>
              <a:rPr lang="en-US" dirty="0">
                <a:solidFill>
                  <a:schemeClr val="accent1">
                    <a:lumMod val="50000"/>
                  </a:schemeClr>
                </a:solidFill>
              </a:rPr>
              <a:t>6 </a:t>
            </a:r>
            <a:r>
              <a:rPr lang="ro-RO" dirty="0" smtClean="0">
                <a:solidFill>
                  <a:schemeClr val="accent1">
                    <a:lumMod val="50000"/>
                  </a:schemeClr>
                </a:solidFill>
              </a:rPr>
              <a:t>tipuri</a:t>
            </a:r>
            <a:r>
              <a:rPr lang="en-US" dirty="0" smtClean="0">
                <a:solidFill>
                  <a:schemeClr val="accent1">
                    <a:lumMod val="50000"/>
                  </a:schemeClr>
                </a:solidFill>
              </a:rPr>
              <a:t>…..</a:t>
            </a:r>
            <a:endParaRPr lang="en-US" dirty="0">
              <a:solidFill>
                <a:schemeClr val="accent1">
                  <a:lumMod val="50000"/>
                </a:schemeClr>
              </a:solidFill>
            </a:endParaRPr>
          </a:p>
          <a:p>
            <a:pPr marL="0" indent="0">
              <a:buFont typeface="Arial" panose="020B0604020202020204" pitchFamily="34" charset="0"/>
              <a:buNone/>
              <a:defRPr/>
            </a:pPr>
            <a:r>
              <a:rPr lang="ro-RO" dirty="0" smtClean="0">
                <a:solidFill>
                  <a:schemeClr val="accent1">
                    <a:lumMod val="50000"/>
                  </a:schemeClr>
                </a:solidFill>
              </a:rPr>
              <a:t>În ce moduri se clasifică puterea</a:t>
            </a:r>
            <a:r>
              <a:rPr lang="en-US" dirty="0" smtClean="0">
                <a:solidFill>
                  <a:schemeClr val="accent1">
                    <a:lumMod val="50000"/>
                  </a:schemeClr>
                </a:solidFill>
              </a:rPr>
              <a:t>?</a:t>
            </a:r>
            <a:endParaRPr lang="en-US" dirty="0">
              <a:solidFill>
                <a:schemeClr val="accent1">
                  <a:lumMod val="50000"/>
                </a:schemeClr>
              </a:solidFill>
            </a:endParaRPr>
          </a:p>
          <a:p>
            <a:pPr marL="0" indent="0">
              <a:buFont typeface="Arial" panose="020B0604020202020204" pitchFamily="34" charset="0"/>
              <a:buNone/>
              <a:defRPr/>
            </a:pPr>
            <a:r>
              <a:rPr lang="ro-RO" u="sng" dirty="0" smtClean="0">
                <a:solidFill>
                  <a:schemeClr val="accent1">
                    <a:lumMod val="50000"/>
                  </a:schemeClr>
                </a:solidFill>
              </a:rPr>
              <a:t>Dați exemple</a:t>
            </a:r>
            <a:endParaRPr lang="en-US" u="sng" dirty="0">
              <a:solidFill>
                <a:schemeClr val="accent1">
                  <a:lumMod val="50000"/>
                </a:schemeClr>
              </a:solidFill>
            </a:endParaRPr>
          </a:p>
          <a:p>
            <a:pPr marL="0" indent="0">
              <a:buFont typeface="Arial" panose="020B0604020202020204" pitchFamily="34" charset="0"/>
              <a:buNone/>
              <a:defRPr/>
            </a:pPr>
            <a:r>
              <a:rPr lang="en-US" dirty="0" err="1" smtClean="0">
                <a:solidFill>
                  <a:schemeClr val="accent1">
                    <a:lumMod val="50000"/>
                  </a:schemeClr>
                </a:solidFill>
              </a:rPr>
              <a:t>Legitimat</a:t>
            </a:r>
            <a:r>
              <a:rPr lang="ro-RO" dirty="0" smtClean="0">
                <a:solidFill>
                  <a:schemeClr val="accent1">
                    <a:lumMod val="50000"/>
                  </a:schemeClr>
                </a:solidFill>
              </a:rPr>
              <a:t>ă</a:t>
            </a:r>
            <a:r>
              <a:rPr lang="en-US" dirty="0" smtClean="0">
                <a:solidFill>
                  <a:schemeClr val="accent1">
                    <a:lumMod val="50000"/>
                  </a:schemeClr>
                </a:solidFill>
              </a:rPr>
              <a:t> </a:t>
            </a:r>
            <a:r>
              <a:rPr lang="en-US" dirty="0">
                <a:solidFill>
                  <a:schemeClr val="accent1">
                    <a:lumMod val="50000"/>
                  </a:schemeClr>
                </a:solidFill>
              </a:rPr>
              <a:t>		</a:t>
            </a:r>
            <a:r>
              <a:rPr lang="en-US" dirty="0" smtClean="0">
                <a:solidFill>
                  <a:schemeClr val="accent1">
                    <a:lumMod val="50000"/>
                  </a:schemeClr>
                </a:solidFill>
              </a:rPr>
              <a:t>Expert</a:t>
            </a:r>
            <a:r>
              <a:rPr lang="ro-RO" dirty="0" smtClean="0">
                <a:solidFill>
                  <a:schemeClr val="accent1">
                    <a:lumMod val="50000"/>
                  </a:schemeClr>
                </a:solidFill>
              </a:rPr>
              <a:t>ului</a:t>
            </a:r>
            <a:endParaRPr lang="en-US" dirty="0">
              <a:solidFill>
                <a:schemeClr val="accent1">
                  <a:lumMod val="50000"/>
                </a:schemeClr>
              </a:solidFill>
            </a:endParaRPr>
          </a:p>
          <a:p>
            <a:pPr marL="0" indent="0">
              <a:buFont typeface="Arial" panose="020B0604020202020204" pitchFamily="34" charset="0"/>
              <a:buNone/>
              <a:defRPr/>
            </a:pPr>
            <a:r>
              <a:rPr lang="en-US" dirty="0" err="1" smtClean="0">
                <a:solidFill>
                  <a:schemeClr val="accent1">
                    <a:lumMod val="50000"/>
                  </a:schemeClr>
                </a:solidFill>
              </a:rPr>
              <a:t>Informa</a:t>
            </a:r>
            <a:r>
              <a:rPr lang="ro-RO" dirty="0" smtClean="0">
                <a:solidFill>
                  <a:schemeClr val="accent1">
                    <a:lumMod val="50000"/>
                  </a:schemeClr>
                </a:solidFill>
              </a:rPr>
              <a:t>țională</a:t>
            </a:r>
            <a:r>
              <a:rPr lang="en-US" dirty="0" smtClean="0">
                <a:solidFill>
                  <a:schemeClr val="accent1">
                    <a:lumMod val="50000"/>
                  </a:schemeClr>
                </a:solidFill>
              </a:rPr>
              <a:t> </a:t>
            </a:r>
            <a:r>
              <a:rPr lang="en-US" dirty="0">
                <a:solidFill>
                  <a:schemeClr val="accent1">
                    <a:lumMod val="50000"/>
                  </a:schemeClr>
                </a:solidFill>
              </a:rPr>
              <a:t>	</a:t>
            </a:r>
            <a:r>
              <a:rPr lang="en-US" dirty="0" smtClean="0">
                <a:solidFill>
                  <a:schemeClr val="accent1">
                    <a:lumMod val="50000"/>
                  </a:schemeClr>
                </a:solidFill>
              </a:rPr>
              <a:t>R</a:t>
            </a:r>
            <a:r>
              <a:rPr lang="ro-RO" dirty="0" smtClean="0">
                <a:solidFill>
                  <a:schemeClr val="accent1">
                    <a:lumMod val="50000"/>
                  </a:schemeClr>
                </a:solidFill>
              </a:rPr>
              <a:t>ăsplatei</a:t>
            </a:r>
            <a:endParaRPr lang="en-US" dirty="0">
              <a:solidFill>
                <a:schemeClr val="accent1">
                  <a:lumMod val="50000"/>
                </a:schemeClr>
              </a:solidFill>
            </a:endParaRPr>
          </a:p>
          <a:p>
            <a:pPr marL="0" indent="0">
              <a:buFont typeface="Arial" panose="020B0604020202020204" pitchFamily="34" charset="0"/>
              <a:buNone/>
              <a:defRPr/>
            </a:pPr>
            <a:r>
              <a:rPr lang="en-US" dirty="0" err="1" smtClean="0">
                <a:solidFill>
                  <a:schemeClr val="accent1">
                    <a:lumMod val="50000"/>
                  </a:schemeClr>
                </a:solidFill>
              </a:rPr>
              <a:t>Coerci</a:t>
            </a:r>
            <a:r>
              <a:rPr lang="ro-RO" dirty="0" smtClean="0">
                <a:solidFill>
                  <a:schemeClr val="accent1">
                    <a:lumMod val="50000"/>
                  </a:schemeClr>
                </a:solidFill>
              </a:rPr>
              <a:t>ti</a:t>
            </a:r>
            <a:r>
              <a:rPr lang="en-US" dirty="0" smtClean="0">
                <a:solidFill>
                  <a:schemeClr val="accent1">
                    <a:lumMod val="50000"/>
                  </a:schemeClr>
                </a:solidFill>
              </a:rPr>
              <a:t>v</a:t>
            </a:r>
            <a:r>
              <a:rPr lang="ro-RO" dirty="0" smtClean="0">
                <a:solidFill>
                  <a:schemeClr val="accent1">
                    <a:lumMod val="50000"/>
                  </a:schemeClr>
                </a:solidFill>
              </a:rPr>
              <a:t>ă</a:t>
            </a:r>
            <a:r>
              <a:rPr lang="en-US" dirty="0">
                <a:solidFill>
                  <a:schemeClr val="accent1">
                    <a:lumMod val="50000"/>
                  </a:schemeClr>
                </a:solidFill>
              </a:rPr>
              <a:t>		</a:t>
            </a:r>
            <a:r>
              <a:rPr lang="ro-RO" dirty="0" smtClean="0">
                <a:solidFill>
                  <a:schemeClr val="accent1">
                    <a:lumMod val="50000"/>
                  </a:schemeClr>
                </a:solidFill>
              </a:rPr>
              <a:t>Exemplului</a:t>
            </a:r>
            <a:r>
              <a:rPr lang="en-US" dirty="0" smtClean="0">
                <a:solidFill>
                  <a:schemeClr val="accent1">
                    <a:lumMod val="50000"/>
                  </a:schemeClr>
                </a:solidFill>
              </a:rPr>
              <a:t> </a:t>
            </a:r>
            <a:endParaRPr lang="en-US" dirty="0">
              <a:solidFill>
                <a:schemeClr val="accent1">
                  <a:lumMod val="50000"/>
                </a:schemeClr>
              </a:solidFill>
            </a:endParaRPr>
          </a:p>
          <a:p>
            <a:pPr marL="0" indent="0">
              <a:buFont typeface="Arial" panose="020B0604020202020204" pitchFamily="34" charset="0"/>
              <a:buNone/>
              <a:defRPr/>
            </a:pPr>
            <a:endParaRPr lang="en-US" dirty="0">
              <a:solidFill>
                <a:srgbClr val="404040"/>
              </a:solidFill>
            </a:endParaRPr>
          </a:p>
          <a:p>
            <a:pPr marL="0" indent="0">
              <a:buFont typeface="Arial" panose="020B0604020202020204" pitchFamily="34" charset="0"/>
              <a:buNone/>
              <a:defRPr/>
            </a:pPr>
            <a:endParaRPr lang="en-US" dirty="0">
              <a:solidFill>
                <a:srgbClr val="404040"/>
              </a:solidFill>
            </a:endParaRPr>
          </a:p>
          <a:p>
            <a:pPr>
              <a:defRPr/>
            </a:pPr>
            <a:endParaRPr lang="en-US" dirty="0">
              <a:solidFill>
                <a:srgbClr val="404040"/>
              </a:solidFill>
            </a:endParaRPr>
          </a:p>
        </p:txBody>
      </p:sp>
    </p:spTree>
    <p:extLst>
      <p:ext uri="{BB962C8B-B14F-4D97-AF65-F5344CB8AC3E}">
        <p14:creationId xmlns="" xmlns:p14="http://schemas.microsoft.com/office/powerpoint/2010/main" val="30633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2">
            <a:extLst>
              <a:ext uri="{FF2B5EF4-FFF2-40B4-BE49-F238E27FC236}">
                <a16:creationId xmlns:a16="http://schemas.microsoft.com/office/drawing/2014/main" xmlns="" id="{C4F94E47-89D3-49D2-AEB1-A1FA7817B4EA}"/>
              </a:ext>
            </a:extLst>
          </p:cNvPr>
          <p:cNvSpPr txBox="1">
            <a:spLocks noChangeArrowheads="1"/>
          </p:cNvSpPr>
          <p:nvPr/>
        </p:nvSpPr>
        <p:spPr>
          <a:xfrm>
            <a:off x="645866" y="2076783"/>
            <a:ext cx="4432261" cy="4437104"/>
          </a:xfrm>
          <a:prstGeom prst="ellipse">
            <a:avLst/>
          </a:prstGeom>
          <a:solidFill>
            <a:schemeClr val="accent1">
              <a:lumMod val="50000"/>
            </a:schemeClr>
          </a:solidFill>
          <a:ln>
            <a:solidFill>
              <a:schemeClr val="accent1">
                <a:lumMod val="50000"/>
              </a:schemeClr>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en-US" sz="2300" dirty="0">
              <a:solidFill>
                <a:srgbClr val="FFFFFF"/>
              </a:solidFill>
            </a:endParaRPr>
          </a:p>
          <a:p>
            <a:pPr algn="ctr"/>
            <a:endParaRPr lang="en-GB" altLang="en-US" sz="2300" dirty="0">
              <a:solidFill>
                <a:srgbClr val="FFFFFF"/>
              </a:solidFill>
            </a:endParaRPr>
          </a:p>
          <a:p>
            <a:pPr algn="ctr"/>
            <a:endParaRPr lang="en-GB" altLang="en-US" sz="2300" dirty="0">
              <a:solidFill>
                <a:srgbClr val="FFFFFF"/>
              </a:solidFill>
            </a:endParaRPr>
          </a:p>
          <a:p>
            <a:pPr algn="ctr"/>
            <a:endParaRPr lang="en-GB" altLang="en-US" sz="2300" dirty="0">
              <a:solidFill>
                <a:srgbClr val="FFFFFF"/>
              </a:solidFill>
            </a:endParaRPr>
          </a:p>
          <a:p>
            <a:pPr algn="ctr"/>
            <a:r>
              <a:rPr lang="ro-RO" altLang="en-US" sz="2300" b="1" u="sng" dirty="0" smtClean="0">
                <a:solidFill>
                  <a:srgbClr val="FFFFFF"/>
                </a:solidFill>
              </a:rPr>
              <a:t>PUTEREA </a:t>
            </a:r>
            <a:r>
              <a:rPr lang="en-GB" altLang="en-US" sz="2300" b="1" u="sng" dirty="0" smtClean="0">
                <a:solidFill>
                  <a:srgbClr val="FFFFFF"/>
                </a:solidFill>
              </a:rPr>
              <a:t>‘LEGITIM</a:t>
            </a:r>
            <a:r>
              <a:rPr lang="ro-RO" altLang="en-US" sz="2300" b="1" u="sng" dirty="0" smtClean="0">
                <a:solidFill>
                  <a:srgbClr val="FFFFFF"/>
                </a:solidFill>
              </a:rPr>
              <a:t>Ă</a:t>
            </a:r>
            <a:r>
              <a:rPr lang="en-GB" altLang="en-US" sz="2300" b="1" u="sng" dirty="0" smtClean="0">
                <a:solidFill>
                  <a:srgbClr val="FFFFFF"/>
                </a:solidFill>
              </a:rPr>
              <a:t>’ </a:t>
            </a:r>
            <a:endParaRPr lang="en-GB" altLang="en-US" sz="2300" b="1" u="sng" dirty="0">
              <a:solidFill>
                <a:srgbClr val="FFFFFF"/>
              </a:solidFill>
            </a:endParaRPr>
          </a:p>
        </p:txBody>
      </p:sp>
      <p:sp>
        <p:nvSpPr>
          <p:cNvPr id="11" name="Content Placeholder 2">
            <a:extLst>
              <a:ext uri="{FF2B5EF4-FFF2-40B4-BE49-F238E27FC236}">
                <a16:creationId xmlns:a16="http://schemas.microsoft.com/office/drawing/2014/main" xmlns="" id="{C30C7B2C-5133-46DE-A12D-EDE6DCF4A59A}"/>
              </a:ext>
            </a:extLst>
          </p:cNvPr>
          <p:cNvSpPr txBox="1">
            <a:spLocks/>
          </p:cNvSpPr>
          <p:nvPr/>
        </p:nvSpPr>
        <p:spPr>
          <a:xfrm>
            <a:off x="5936240" y="2460047"/>
            <a:ext cx="5320696" cy="4053840"/>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ro-RO" dirty="0" smtClean="0">
                <a:solidFill>
                  <a:schemeClr val="accent1">
                    <a:lumMod val="50000"/>
                  </a:schemeClr>
                </a:solidFill>
                <a:latin typeface="Calibri"/>
              </a:rPr>
              <a:t>Putere care derivă doar din poziția unei persoane în structură sau organizație</a:t>
            </a:r>
            <a:r>
              <a:rPr lang="en-US" dirty="0" smtClean="0">
                <a:solidFill>
                  <a:schemeClr val="accent1">
                    <a:lumMod val="50000"/>
                  </a:schemeClr>
                </a:solidFill>
                <a:latin typeface="Calibri"/>
              </a:rPr>
              <a:t>.</a:t>
            </a:r>
            <a:endParaRPr lang="en-US" dirty="0">
              <a:solidFill>
                <a:schemeClr val="accent1">
                  <a:lumMod val="50000"/>
                </a:schemeClr>
              </a:solidFill>
              <a:latin typeface="Calibri"/>
            </a:endParaRPr>
          </a:p>
          <a:p>
            <a:pPr>
              <a:defRPr/>
            </a:pPr>
            <a:r>
              <a:rPr lang="ro-RO" dirty="0" smtClean="0">
                <a:solidFill>
                  <a:schemeClr val="accent1">
                    <a:lumMod val="50000"/>
                  </a:schemeClr>
                </a:solidFill>
                <a:latin typeface="Calibri"/>
              </a:rPr>
              <a:t>Prin natura rolului său, este de așteptat ca antrenorul să-i spună sportivului ce, când și cum să facă</a:t>
            </a:r>
            <a:r>
              <a:rPr lang="en-US" dirty="0" smtClean="0">
                <a:solidFill>
                  <a:schemeClr val="accent1">
                    <a:lumMod val="50000"/>
                  </a:schemeClr>
                </a:solidFill>
                <a:latin typeface="Calibri"/>
              </a:rPr>
              <a:t>.</a:t>
            </a:r>
            <a:endParaRPr lang="en-US" dirty="0">
              <a:solidFill>
                <a:schemeClr val="accent1">
                  <a:lumMod val="50000"/>
                </a:schemeClr>
              </a:solidFill>
              <a:latin typeface="Calibri"/>
            </a:endParaRPr>
          </a:p>
          <a:p>
            <a:pPr>
              <a:defRPr/>
            </a:pPr>
            <a:r>
              <a:rPr lang="ro-RO" b="1" dirty="0" smtClean="0">
                <a:solidFill>
                  <a:schemeClr val="accent1">
                    <a:lumMod val="50000"/>
                  </a:schemeClr>
                </a:solidFill>
                <a:latin typeface="Calibri"/>
              </a:rPr>
              <a:t>Întrebare</a:t>
            </a:r>
            <a:r>
              <a:rPr lang="en-US" b="1" dirty="0" smtClean="0">
                <a:solidFill>
                  <a:schemeClr val="accent1">
                    <a:lumMod val="50000"/>
                  </a:schemeClr>
                </a:solidFill>
                <a:latin typeface="Calibri"/>
              </a:rPr>
              <a:t>: </a:t>
            </a:r>
            <a:r>
              <a:rPr lang="ro-RO" dirty="0" smtClean="0">
                <a:solidFill>
                  <a:schemeClr val="accent1">
                    <a:lumMod val="50000"/>
                  </a:schemeClr>
                </a:solidFill>
                <a:latin typeface="Calibri"/>
              </a:rPr>
              <a:t>Este puterea legitimă suficientă pentru antrenor ca să câștige încrederea</a:t>
            </a:r>
            <a:r>
              <a:rPr lang="en-US" dirty="0" smtClean="0">
                <a:solidFill>
                  <a:schemeClr val="accent1">
                    <a:lumMod val="50000"/>
                  </a:schemeClr>
                </a:solidFill>
                <a:latin typeface="Calibri"/>
              </a:rPr>
              <a:t>?</a:t>
            </a:r>
            <a:endParaRPr lang="en-AU" dirty="0">
              <a:solidFill>
                <a:schemeClr val="accent1">
                  <a:lumMod val="50000"/>
                </a:schemeClr>
              </a:solidFill>
              <a:latin typeface="Calibri"/>
            </a:endParaRPr>
          </a:p>
          <a:p>
            <a:pPr>
              <a:defRPr/>
            </a:pPr>
            <a:endParaRPr lang="en-GB" dirty="0">
              <a:latin typeface="+mj-lt"/>
            </a:endParaRPr>
          </a:p>
        </p:txBody>
      </p:sp>
    </p:spTree>
    <p:extLst>
      <p:ext uri="{BB962C8B-B14F-4D97-AF65-F5344CB8AC3E}">
        <p14:creationId xmlns="" xmlns:p14="http://schemas.microsoft.com/office/powerpoint/2010/main" val="303079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Title 1">
            <a:extLst>
              <a:ext uri="{FF2B5EF4-FFF2-40B4-BE49-F238E27FC236}">
                <a16:creationId xmlns:a16="http://schemas.microsoft.com/office/drawing/2014/main" xmlns="" id="{4A557A93-9363-4C45-9001-FADCD870F4ED}"/>
              </a:ext>
            </a:extLst>
          </p:cNvPr>
          <p:cNvSpPr txBox="1">
            <a:spLocks noChangeArrowheads="1"/>
          </p:cNvSpPr>
          <p:nvPr/>
        </p:nvSpPr>
        <p:spPr>
          <a:xfrm>
            <a:off x="2293280" y="2159453"/>
            <a:ext cx="7729728" cy="1188720"/>
          </a:xfrm>
          <a:prstGeom prst="ellipse">
            <a:avLst/>
          </a:prstGeom>
          <a:no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b="1" dirty="0" smtClean="0">
                <a:solidFill>
                  <a:schemeClr val="accent1">
                    <a:lumMod val="50000"/>
                  </a:schemeClr>
                </a:solidFill>
                <a:latin typeface="Calibri" panose="020F0502020204030204" pitchFamily="34" charset="0"/>
              </a:rPr>
              <a:t>Puterea </a:t>
            </a:r>
            <a:r>
              <a:rPr lang="en-GB" altLang="en-US" b="1" dirty="0" smtClean="0">
                <a:solidFill>
                  <a:schemeClr val="accent1">
                    <a:lumMod val="50000"/>
                  </a:schemeClr>
                </a:solidFill>
                <a:latin typeface="Calibri" panose="020F0502020204030204" pitchFamily="34" charset="0"/>
              </a:rPr>
              <a:t>‘Expert</a:t>
            </a:r>
            <a:r>
              <a:rPr lang="ro-RO" altLang="en-US" b="1" dirty="0" smtClean="0">
                <a:solidFill>
                  <a:schemeClr val="accent1">
                    <a:lumMod val="50000"/>
                  </a:schemeClr>
                </a:solidFill>
                <a:latin typeface="Calibri" panose="020F0502020204030204" pitchFamily="34" charset="0"/>
              </a:rPr>
              <a:t>ului</a:t>
            </a:r>
            <a:r>
              <a:rPr lang="en-GB" altLang="en-US" b="1" dirty="0" smtClean="0">
                <a:solidFill>
                  <a:schemeClr val="accent1">
                    <a:lumMod val="50000"/>
                  </a:schemeClr>
                </a:solidFill>
                <a:latin typeface="Calibri" panose="020F0502020204030204" pitchFamily="34" charset="0"/>
              </a:rPr>
              <a:t>’</a:t>
            </a:r>
            <a:endParaRPr lang="en-GB" altLang="en-US" dirty="0">
              <a:solidFill>
                <a:schemeClr val="accent1">
                  <a:lumMod val="50000"/>
                </a:schemeClr>
              </a:solidFill>
            </a:endParaRPr>
          </a:p>
        </p:txBody>
      </p:sp>
      <p:sp>
        <p:nvSpPr>
          <p:cNvPr id="11" name="Content Placeholder 2">
            <a:extLst>
              <a:ext uri="{FF2B5EF4-FFF2-40B4-BE49-F238E27FC236}">
                <a16:creationId xmlns:a16="http://schemas.microsoft.com/office/drawing/2014/main" xmlns="" id="{D18C0A8A-26D0-4264-AD87-233627309953}"/>
              </a:ext>
            </a:extLst>
          </p:cNvPr>
          <p:cNvSpPr txBox="1">
            <a:spLocks/>
          </p:cNvSpPr>
          <p:nvPr/>
        </p:nvSpPr>
        <p:spPr>
          <a:xfrm>
            <a:off x="2293280" y="3421290"/>
            <a:ext cx="7729728" cy="310198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ro-RO" dirty="0" smtClean="0">
                <a:solidFill>
                  <a:schemeClr val="accent1">
                    <a:lumMod val="50000"/>
                  </a:schemeClr>
                </a:solidFill>
                <a:latin typeface="Calibri"/>
              </a:rPr>
              <a:t>Împuternicește opersoană datorită cunoștințelor și aptitudinilor speiale pe care le are</a:t>
            </a:r>
            <a:r>
              <a:rPr lang="en-US" dirty="0" smtClean="0">
                <a:solidFill>
                  <a:schemeClr val="accent1">
                    <a:lumMod val="50000"/>
                  </a:schemeClr>
                </a:solidFill>
                <a:latin typeface="Calibri"/>
              </a:rPr>
              <a:t>.</a:t>
            </a:r>
            <a:endParaRPr lang="en-US" dirty="0">
              <a:solidFill>
                <a:schemeClr val="accent1">
                  <a:lumMod val="50000"/>
                </a:schemeClr>
              </a:solidFill>
              <a:latin typeface="Calibri"/>
            </a:endParaRPr>
          </a:p>
          <a:p>
            <a:pPr>
              <a:defRPr/>
            </a:pPr>
            <a:r>
              <a:rPr lang="ro-RO" dirty="0" smtClean="0">
                <a:solidFill>
                  <a:schemeClr val="accent1">
                    <a:lumMod val="50000"/>
                  </a:schemeClr>
                </a:solidFill>
                <a:latin typeface="Calibri"/>
              </a:rPr>
              <a:t>Chir dacă nu pot să îți explic motivele, trebuie să știi că este cel mai bun lucru în aceste circumstanțe.</a:t>
            </a:r>
            <a:endParaRPr lang="en-US" dirty="0">
              <a:solidFill>
                <a:schemeClr val="accent1">
                  <a:lumMod val="50000"/>
                </a:schemeClr>
              </a:solidFill>
              <a:latin typeface="Calibri"/>
            </a:endParaRPr>
          </a:p>
          <a:p>
            <a:pPr>
              <a:defRPr/>
            </a:pPr>
            <a:r>
              <a:rPr lang="ro-RO" dirty="0" smtClean="0">
                <a:solidFill>
                  <a:schemeClr val="accent1">
                    <a:lumMod val="50000"/>
                  </a:schemeClr>
                </a:solidFill>
                <a:latin typeface="Calibri"/>
              </a:rPr>
              <a:t>Calificările antrenorului, eperiența, succesul, reputația</a:t>
            </a:r>
            <a:r>
              <a:rPr lang="en-US" dirty="0" smtClean="0">
                <a:solidFill>
                  <a:schemeClr val="accent1">
                    <a:lumMod val="50000"/>
                  </a:schemeClr>
                </a:solidFill>
                <a:latin typeface="Calibri"/>
              </a:rPr>
              <a:t>.</a:t>
            </a:r>
            <a:endParaRPr lang="en-US" dirty="0">
              <a:solidFill>
                <a:schemeClr val="accent1">
                  <a:lumMod val="50000"/>
                </a:schemeClr>
              </a:solidFill>
              <a:latin typeface="Calibri"/>
            </a:endParaRPr>
          </a:p>
          <a:p>
            <a:pPr>
              <a:defRPr/>
            </a:pPr>
            <a:r>
              <a:rPr lang="ro-RO" dirty="0" smtClean="0">
                <a:solidFill>
                  <a:schemeClr val="accent1">
                    <a:lumMod val="50000"/>
                  </a:schemeClr>
                </a:solidFill>
                <a:latin typeface="Calibri"/>
              </a:rPr>
              <a:t>Cu cât percepția sportivului este mai mare, cu atât ete mai mare puterea antrenorului</a:t>
            </a:r>
            <a:r>
              <a:rPr lang="en-US" dirty="0" smtClean="0">
                <a:solidFill>
                  <a:schemeClr val="accent1">
                    <a:lumMod val="50000"/>
                  </a:schemeClr>
                </a:solidFill>
                <a:latin typeface="Calibri"/>
              </a:rPr>
              <a:t>.</a:t>
            </a:r>
            <a:endParaRPr lang="en-US" dirty="0">
              <a:solidFill>
                <a:schemeClr val="accent1">
                  <a:lumMod val="50000"/>
                </a:schemeClr>
              </a:solidFill>
              <a:latin typeface="Calibri"/>
            </a:endParaRPr>
          </a:p>
          <a:p>
            <a:pPr>
              <a:defRPr/>
            </a:pPr>
            <a:endParaRPr lang="en-GB" dirty="0">
              <a:latin typeface="+mj-lt"/>
            </a:endParaRPr>
          </a:p>
        </p:txBody>
      </p:sp>
    </p:spTree>
    <p:extLst>
      <p:ext uri="{BB962C8B-B14F-4D97-AF65-F5344CB8AC3E}">
        <p14:creationId xmlns="" xmlns:p14="http://schemas.microsoft.com/office/powerpoint/2010/main" val="31820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Title 1">
            <a:extLst>
              <a:ext uri="{FF2B5EF4-FFF2-40B4-BE49-F238E27FC236}">
                <a16:creationId xmlns:a16="http://schemas.microsoft.com/office/drawing/2014/main" xmlns="" id="{21570824-4C15-44E0-A2A7-D74BDF9C1C8D}"/>
              </a:ext>
            </a:extLst>
          </p:cNvPr>
          <p:cNvSpPr txBox="1">
            <a:spLocks noChangeArrowheads="1"/>
          </p:cNvSpPr>
          <p:nvPr/>
        </p:nvSpPr>
        <p:spPr>
          <a:xfrm>
            <a:off x="8075274" y="1994857"/>
            <a:ext cx="3685032" cy="3685032"/>
          </a:xfrm>
          <a:prstGeom prst="ellipse">
            <a:avLst/>
          </a:prstGeom>
          <a:solidFill>
            <a:schemeClr val="accent1">
              <a:lumMod val="50000"/>
            </a:schemeClr>
          </a:solidFill>
          <a:ln>
            <a:solidFill>
              <a:schemeClr val="accent1">
                <a:lumMod val="50000"/>
              </a:schemeClr>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en-US" sz="3000" b="1" dirty="0">
              <a:solidFill>
                <a:srgbClr val="FFFFFF"/>
              </a:solidFill>
            </a:endParaRPr>
          </a:p>
          <a:p>
            <a:pPr algn="ctr"/>
            <a:endParaRPr lang="en-GB" altLang="en-US" sz="3000" b="1" dirty="0">
              <a:solidFill>
                <a:srgbClr val="FFFFFF"/>
              </a:solidFill>
            </a:endParaRPr>
          </a:p>
          <a:p>
            <a:pPr algn="ctr"/>
            <a:r>
              <a:rPr lang="ro-RO" altLang="en-US" sz="3000" b="1" dirty="0" smtClean="0">
                <a:solidFill>
                  <a:srgbClr val="FFFFFF"/>
                </a:solidFill>
              </a:rPr>
              <a:t>Puterea </a:t>
            </a:r>
            <a:r>
              <a:rPr lang="en-GB" altLang="en-US" sz="3000" b="1" dirty="0" smtClean="0">
                <a:solidFill>
                  <a:srgbClr val="FFFFFF"/>
                </a:solidFill>
              </a:rPr>
              <a:t>‘Expert</a:t>
            </a:r>
            <a:r>
              <a:rPr lang="ro-RO" altLang="en-US" sz="3000" b="1" dirty="0" smtClean="0">
                <a:solidFill>
                  <a:srgbClr val="FFFFFF"/>
                </a:solidFill>
              </a:rPr>
              <a:t>ului</a:t>
            </a:r>
            <a:r>
              <a:rPr lang="en-GB" altLang="en-US" sz="3000" b="1" dirty="0" smtClean="0">
                <a:solidFill>
                  <a:srgbClr val="FFFFFF"/>
                </a:solidFill>
              </a:rPr>
              <a:t>’</a:t>
            </a:r>
            <a:endParaRPr lang="en-GB" altLang="en-US" sz="3000" dirty="0">
              <a:solidFill>
                <a:srgbClr val="FFFFFF"/>
              </a:solidFill>
            </a:endParaRPr>
          </a:p>
        </p:txBody>
      </p:sp>
      <p:sp>
        <p:nvSpPr>
          <p:cNvPr id="11" name="Content Placeholder 2">
            <a:extLst>
              <a:ext uri="{FF2B5EF4-FFF2-40B4-BE49-F238E27FC236}">
                <a16:creationId xmlns:a16="http://schemas.microsoft.com/office/drawing/2014/main" xmlns="" id="{8BD62F51-22F4-44C4-9E38-4CC43C845C29}"/>
              </a:ext>
            </a:extLst>
          </p:cNvPr>
          <p:cNvSpPr txBox="1">
            <a:spLocks/>
          </p:cNvSpPr>
          <p:nvPr/>
        </p:nvSpPr>
        <p:spPr>
          <a:xfrm>
            <a:off x="1334739" y="2159453"/>
            <a:ext cx="5715917" cy="3914063"/>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smtClean="0">
                <a:solidFill>
                  <a:schemeClr val="accent1">
                    <a:lumMod val="50000"/>
                  </a:schemeClr>
                </a:solidFill>
                <a:latin typeface="Calibri"/>
                <a:cs typeface="Times New Roman" pitchFamily="18" charset="0"/>
              </a:rPr>
              <a:t>“…</a:t>
            </a:r>
            <a:r>
              <a:rPr lang="ro-RO" dirty="0" smtClean="0">
                <a:solidFill>
                  <a:schemeClr val="accent1">
                    <a:lumMod val="50000"/>
                  </a:schemeClr>
                </a:solidFill>
                <a:latin typeface="Calibri"/>
                <a:cs typeface="Times New Roman" pitchFamily="18" charset="0"/>
              </a:rPr>
              <a:t>Oamenii știu că nu a inventat-o pe loc, că știe ce face și chiar face. Cred că este un lucru mare, mai ale cu sortivii profesioniști. Abilitatea de a demontra în fața fotbaliștilor profeioniști cred că îți aduc ”puncte de aur”. Și cred că ai nevoie de tot ajutorul din lume.</a:t>
            </a:r>
            <a:r>
              <a:rPr lang="en-GB" dirty="0" smtClean="0">
                <a:solidFill>
                  <a:schemeClr val="accent1">
                    <a:lumMod val="50000"/>
                  </a:schemeClr>
                </a:solidFill>
                <a:latin typeface="Calibri"/>
                <a:cs typeface="Times New Roman" pitchFamily="18" charset="0"/>
              </a:rPr>
              <a:t>” </a:t>
            </a:r>
            <a:r>
              <a:rPr lang="en-GB" dirty="0">
                <a:solidFill>
                  <a:schemeClr val="accent1">
                    <a:lumMod val="50000"/>
                  </a:schemeClr>
                </a:solidFill>
                <a:latin typeface="Calibri"/>
                <a:cs typeface="Times New Roman" pitchFamily="18" charset="0"/>
              </a:rPr>
              <a:t>(Potrac </a:t>
            </a:r>
            <a:r>
              <a:rPr lang="en-GB" i="1" dirty="0">
                <a:solidFill>
                  <a:schemeClr val="accent1">
                    <a:lumMod val="50000"/>
                  </a:schemeClr>
                </a:solidFill>
                <a:latin typeface="Calibri"/>
                <a:cs typeface="Times New Roman" pitchFamily="18" charset="0"/>
              </a:rPr>
              <a:t>et al</a:t>
            </a:r>
            <a:r>
              <a:rPr lang="en-GB" dirty="0">
                <a:solidFill>
                  <a:schemeClr val="accent1">
                    <a:lumMod val="50000"/>
                  </a:schemeClr>
                </a:solidFill>
                <a:latin typeface="Calibri"/>
                <a:cs typeface="Times New Roman" pitchFamily="18" charset="0"/>
              </a:rPr>
              <a:t>., 2002, p. 193). </a:t>
            </a:r>
            <a:endParaRPr lang="en-AU" dirty="0">
              <a:solidFill>
                <a:schemeClr val="accent1">
                  <a:lumMod val="50000"/>
                </a:schemeClr>
              </a:solidFill>
              <a:latin typeface="Calibri"/>
              <a:cs typeface="Times New Roman" pitchFamily="18" charset="0"/>
            </a:endParaRPr>
          </a:p>
          <a:p>
            <a:pPr>
              <a:defRPr/>
            </a:pPr>
            <a:endParaRPr lang="en-GB" dirty="0">
              <a:solidFill>
                <a:srgbClr val="404040"/>
              </a:solidFill>
              <a:latin typeface="+mj-lt"/>
            </a:endParaRPr>
          </a:p>
        </p:txBody>
      </p:sp>
    </p:spTree>
    <p:extLst>
      <p:ext uri="{BB962C8B-B14F-4D97-AF65-F5344CB8AC3E}">
        <p14:creationId xmlns="" xmlns:p14="http://schemas.microsoft.com/office/powerpoint/2010/main" val="133626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Title 1">
            <a:extLst>
              <a:ext uri="{FF2B5EF4-FFF2-40B4-BE49-F238E27FC236}">
                <a16:creationId xmlns:a16="http://schemas.microsoft.com/office/drawing/2014/main" xmlns="" id="{ECF3B0EE-AAFC-4AC4-8AF0-6E82C41F8072}"/>
              </a:ext>
            </a:extLst>
          </p:cNvPr>
          <p:cNvSpPr txBox="1">
            <a:spLocks noChangeArrowheads="1"/>
          </p:cNvSpPr>
          <p:nvPr/>
        </p:nvSpPr>
        <p:spPr>
          <a:xfrm>
            <a:off x="445237" y="2159453"/>
            <a:ext cx="4476806" cy="1188720"/>
          </a:xfrm>
          <a:prstGeom prst="rect">
            <a:avLst/>
          </a:prstGeom>
          <a:ln>
            <a:solidFill>
              <a:schemeClr val="accent1">
                <a:lumMod val="50000"/>
              </a:schemeClr>
            </a:solidFill>
          </a:ln>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b="1" dirty="0" smtClean="0">
                <a:solidFill>
                  <a:schemeClr val="accent1">
                    <a:lumMod val="50000"/>
                  </a:schemeClr>
                </a:solidFill>
              </a:rPr>
              <a:t>Puterea </a:t>
            </a:r>
            <a:r>
              <a:rPr lang="en-GB" altLang="en-US" b="1" dirty="0" smtClean="0">
                <a:solidFill>
                  <a:schemeClr val="accent1">
                    <a:lumMod val="50000"/>
                  </a:schemeClr>
                </a:solidFill>
              </a:rPr>
              <a:t>‘</a:t>
            </a:r>
            <a:r>
              <a:rPr lang="en-GB" altLang="en-US" b="1" dirty="0" err="1" smtClean="0">
                <a:solidFill>
                  <a:schemeClr val="accent1">
                    <a:lumMod val="50000"/>
                  </a:schemeClr>
                </a:solidFill>
              </a:rPr>
              <a:t>Informa</a:t>
            </a:r>
            <a:r>
              <a:rPr lang="ro-RO" altLang="en-US" b="1" dirty="0" smtClean="0">
                <a:solidFill>
                  <a:schemeClr val="accent1">
                    <a:lumMod val="50000"/>
                  </a:schemeClr>
                </a:solidFill>
              </a:rPr>
              <a:t>ț</a:t>
            </a:r>
            <a:r>
              <a:rPr lang="en-GB" altLang="en-US" b="1" dirty="0" err="1" smtClean="0">
                <a:solidFill>
                  <a:schemeClr val="accent1">
                    <a:lumMod val="50000"/>
                  </a:schemeClr>
                </a:solidFill>
              </a:rPr>
              <a:t>ional</a:t>
            </a:r>
            <a:r>
              <a:rPr lang="ro-RO" altLang="en-US" b="1" dirty="0" smtClean="0">
                <a:solidFill>
                  <a:schemeClr val="accent1">
                    <a:lumMod val="50000"/>
                  </a:schemeClr>
                </a:solidFill>
              </a:rPr>
              <a:t>ă</a:t>
            </a:r>
            <a:r>
              <a:rPr lang="en-GB" altLang="en-US" b="1" dirty="0" smtClean="0">
                <a:solidFill>
                  <a:schemeClr val="accent1">
                    <a:lumMod val="50000"/>
                  </a:schemeClr>
                </a:solidFill>
              </a:rPr>
              <a:t>’</a:t>
            </a:r>
            <a:endParaRPr lang="en-GB" altLang="en-US" dirty="0">
              <a:solidFill>
                <a:schemeClr val="accent1">
                  <a:lumMod val="50000"/>
                </a:schemeClr>
              </a:solidFill>
            </a:endParaRPr>
          </a:p>
        </p:txBody>
      </p:sp>
      <p:sp>
        <p:nvSpPr>
          <p:cNvPr id="11" name="Content Placeholder 2">
            <a:extLst>
              <a:ext uri="{FF2B5EF4-FFF2-40B4-BE49-F238E27FC236}">
                <a16:creationId xmlns:a16="http://schemas.microsoft.com/office/drawing/2014/main" xmlns="" id="{79BB2295-6AC3-4EC6-A33C-9B4D41C07E71}"/>
              </a:ext>
            </a:extLst>
          </p:cNvPr>
          <p:cNvSpPr txBox="1">
            <a:spLocks noChangeArrowheads="1"/>
          </p:cNvSpPr>
          <p:nvPr/>
        </p:nvSpPr>
        <p:spPr>
          <a:xfrm>
            <a:off x="445237" y="3463989"/>
            <a:ext cx="4492932" cy="326320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altLang="en-US" dirty="0" smtClean="0">
                <a:latin typeface="Calibri" panose="020F0502020204030204" pitchFamily="34" charset="0"/>
              </a:rPr>
              <a:t>Este determinată de informație sau argument logic, pe care antrenorul poate să îl prezinte ca să influențeze o schimbare de comportament</a:t>
            </a:r>
            <a:r>
              <a:rPr lang="en-US" altLang="en-US" dirty="0" smtClean="0">
                <a:solidFill>
                  <a:schemeClr val="accent1">
                    <a:lumMod val="50000"/>
                  </a:schemeClr>
                </a:solidFill>
                <a:latin typeface="Calibri" panose="020F0502020204030204" pitchFamily="34" charset="0"/>
              </a:rPr>
              <a:t>.</a:t>
            </a:r>
            <a:endParaRPr lang="en-US" altLang="en-US" dirty="0">
              <a:solidFill>
                <a:schemeClr val="accent1">
                  <a:lumMod val="50000"/>
                </a:schemeClr>
              </a:solidFill>
              <a:latin typeface="Calibri" panose="020F0502020204030204" pitchFamily="34" charset="0"/>
            </a:endParaRPr>
          </a:p>
          <a:p>
            <a:r>
              <a:rPr lang="ro-RO" altLang="en-US" dirty="0" smtClean="0">
                <a:solidFill>
                  <a:schemeClr val="accent1">
                    <a:lumMod val="50000"/>
                  </a:schemeClr>
                </a:solidFill>
                <a:latin typeface="Calibri" panose="020F0502020204030204" pitchFamily="34" charset="0"/>
              </a:rPr>
              <a:t>Un rezultat al aprecierii și înțelegerii sportivului asupra a ceea ce antrenorul îi cere să facă</a:t>
            </a:r>
            <a:r>
              <a:rPr lang="en-US" altLang="en-US" dirty="0" smtClean="0">
                <a:solidFill>
                  <a:schemeClr val="accent1">
                    <a:lumMod val="50000"/>
                  </a:schemeClr>
                </a:solidFill>
                <a:latin typeface="Calibri" panose="020F0502020204030204" pitchFamily="34" charset="0"/>
              </a:rPr>
              <a:t>.</a:t>
            </a:r>
            <a:endParaRPr lang="en-US" altLang="en-US" dirty="0">
              <a:solidFill>
                <a:schemeClr val="accent1">
                  <a:lumMod val="50000"/>
                </a:schemeClr>
              </a:solidFill>
              <a:latin typeface="Calibri" panose="020F0502020204030204" pitchFamily="34" charset="0"/>
            </a:endParaRPr>
          </a:p>
          <a:p>
            <a:endParaRPr lang="en-US" altLang="en-US" dirty="0">
              <a:latin typeface="Calibri" panose="020F0502020204030204" pitchFamily="34" charset="0"/>
            </a:endParaRPr>
          </a:p>
          <a:p>
            <a:endParaRPr lang="en-AU" altLang="en-US" dirty="0">
              <a:latin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3FC8C61F-083E-4180-A0FF-935ADBEDCDB2}"/>
              </a:ext>
            </a:extLst>
          </p:cNvPr>
          <p:cNvPicPr>
            <a:picLocks noChangeAspect="1"/>
          </p:cNvPicPr>
          <p:nvPr/>
        </p:nvPicPr>
        <p:blipFill>
          <a:blip r:embed="rId5"/>
          <a:stretch>
            <a:fillRect/>
          </a:stretch>
        </p:blipFill>
        <p:spPr>
          <a:xfrm>
            <a:off x="6423709" y="2753813"/>
            <a:ext cx="4782312" cy="3586734"/>
          </a:xfrm>
          <a:prstGeom prst="rect">
            <a:avLst/>
          </a:prstGeom>
        </p:spPr>
      </p:pic>
    </p:spTree>
    <p:extLst>
      <p:ext uri="{BB962C8B-B14F-4D97-AF65-F5344CB8AC3E}">
        <p14:creationId xmlns="" xmlns:p14="http://schemas.microsoft.com/office/powerpoint/2010/main" val="22626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Title 1">
            <a:extLst>
              <a:ext uri="{FF2B5EF4-FFF2-40B4-BE49-F238E27FC236}">
                <a16:creationId xmlns:a16="http://schemas.microsoft.com/office/drawing/2014/main" xmlns="" id="{D4791ED0-C6C5-4462-9C61-3779BB146FB2}"/>
              </a:ext>
            </a:extLst>
          </p:cNvPr>
          <p:cNvSpPr txBox="1">
            <a:spLocks noChangeArrowheads="1"/>
          </p:cNvSpPr>
          <p:nvPr/>
        </p:nvSpPr>
        <p:spPr bwMode="black">
          <a:xfrm>
            <a:off x="2151235" y="2075964"/>
            <a:ext cx="7729728" cy="1188720"/>
          </a:xfrm>
          <a:prstGeom prst="rect">
            <a:avLst/>
          </a:prstGeom>
          <a:solidFill>
            <a:schemeClr val="bg1"/>
          </a:solidFill>
          <a:ln w="31750" cap="sq">
            <a:solidFill>
              <a:schemeClr val="accent1">
                <a:lumMod val="50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o-RO" altLang="en-US" sz="2800" b="1" i="0" u="none" strike="noStrike" kern="1200" cap="all" spc="200" normalizeH="0" baseline="0" noProof="0" dirty="0" smtClean="0">
                <a:ln>
                  <a:noFill/>
                </a:ln>
                <a:solidFill>
                  <a:schemeClr val="accent1">
                    <a:lumMod val="50000"/>
                  </a:schemeClr>
                </a:solidFill>
                <a:effectLst/>
                <a:uLnTx/>
                <a:uFillTx/>
                <a:latin typeface="Gill Sans MT" panose="020B0502020104020203"/>
                <a:ea typeface="+mj-ea"/>
                <a:cs typeface="+mj-cs"/>
              </a:rPr>
              <a:t>PUTEREA </a:t>
            </a:r>
            <a:r>
              <a:rPr kumimoji="0" lang="en-GB" altLang="en-US" sz="2800" b="1" i="0" u="none" strike="noStrike" kern="1200" cap="all" spc="200" normalizeH="0" baseline="0" noProof="0" dirty="0" smtClean="0">
                <a:ln>
                  <a:noFill/>
                </a:ln>
                <a:solidFill>
                  <a:schemeClr val="accent1">
                    <a:lumMod val="50000"/>
                  </a:schemeClr>
                </a:solidFill>
                <a:effectLst/>
                <a:uLnTx/>
                <a:uFillTx/>
                <a:latin typeface="Gill Sans MT" panose="020B0502020104020203"/>
                <a:ea typeface="+mj-ea"/>
                <a:cs typeface="+mj-cs"/>
              </a:rPr>
              <a:t>‘</a:t>
            </a:r>
            <a:r>
              <a:rPr kumimoji="0" lang="en-GB" altLang="en-US" sz="2800" b="1" i="0" u="none" strike="noStrike" kern="1200" cap="all" spc="200" normalizeH="0" baseline="0" noProof="0" dirty="0" err="1" smtClean="0">
                <a:ln>
                  <a:noFill/>
                </a:ln>
                <a:solidFill>
                  <a:schemeClr val="accent1">
                    <a:lumMod val="50000"/>
                  </a:schemeClr>
                </a:solidFill>
                <a:effectLst/>
                <a:uLnTx/>
                <a:uFillTx/>
                <a:latin typeface="Gill Sans MT" panose="020B0502020104020203"/>
                <a:ea typeface="+mj-ea"/>
                <a:cs typeface="+mj-cs"/>
              </a:rPr>
              <a:t>Informa</a:t>
            </a:r>
            <a:r>
              <a:rPr kumimoji="0" lang="ro-RO" altLang="en-US" sz="2800" b="1" i="0" u="none" strike="noStrike" kern="1200" cap="all" spc="200" normalizeH="0" baseline="0" noProof="0" dirty="0" smtClean="0">
                <a:ln>
                  <a:noFill/>
                </a:ln>
                <a:solidFill>
                  <a:schemeClr val="accent1">
                    <a:lumMod val="50000"/>
                  </a:schemeClr>
                </a:solidFill>
                <a:effectLst/>
                <a:uLnTx/>
                <a:uFillTx/>
                <a:latin typeface="Gill Sans MT" panose="020B0502020104020203"/>
                <a:ea typeface="+mj-ea"/>
                <a:cs typeface="+mj-cs"/>
              </a:rPr>
              <a:t>Ț</a:t>
            </a:r>
            <a:r>
              <a:rPr kumimoji="0" lang="en-GB" altLang="en-US" sz="2800" b="1" i="0" u="none" strike="noStrike" kern="1200" cap="all" spc="200" normalizeH="0" baseline="0" noProof="0" dirty="0" err="1" smtClean="0">
                <a:ln>
                  <a:noFill/>
                </a:ln>
                <a:solidFill>
                  <a:schemeClr val="accent1">
                    <a:lumMod val="50000"/>
                  </a:schemeClr>
                </a:solidFill>
                <a:effectLst/>
                <a:uLnTx/>
                <a:uFillTx/>
                <a:latin typeface="Gill Sans MT" panose="020B0502020104020203"/>
                <a:ea typeface="+mj-ea"/>
                <a:cs typeface="+mj-cs"/>
              </a:rPr>
              <a:t>ional</a:t>
            </a:r>
            <a:r>
              <a:rPr kumimoji="0" lang="ro-RO" altLang="en-US" sz="2800" b="1" i="0" u="none" strike="noStrike" kern="1200" cap="all" spc="200" normalizeH="0" baseline="0" noProof="0" dirty="0" smtClean="0">
                <a:ln>
                  <a:noFill/>
                </a:ln>
                <a:solidFill>
                  <a:schemeClr val="accent1">
                    <a:lumMod val="50000"/>
                  </a:schemeClr>
                </a:solidFill>
                <a:effectLst/>
                <a:uLnTx/>
                <a:uFillTx/>
                <a:latin typeface="Gill Sans MT" panose="020B0502020104020203"/>
                <a:ea typeface="+mj-ea"/>
                <a:cs typeface="+mj-cs"/>
              </a:rPr>
              <a:t>Ă</a:t>
            </a:r>
            <a:r>
              <a:rPr kumimoji="0" lang="en-GB" altLang="en-US" sz="2800" b="1" i="0" u="none" strike="noStrike" kern="1200" cap="all" spc="200" normalizeH="0" baseline="0" noProof="0" dirty="0" smtClean="0">
                <a:ln>
                  <a:noFill/>
                </a:ln>
                <a:solidFill>
                  <a:schemeClr val="accent1">
                    <a:lumMod val="50000"/>
                  </a:schemeClr>
                </a:solidFill>
                <a:effectLst/>
                <a:uLnTx/>
                <a:uFillTx/>
                <a:latin typeface="Gill Sans MT" panose="020B0502020104020203"/>
                <a:ea typeface="+mj-ea"/>
                <a:cs typeface="+mj-cs"/>
              </a:rPr>
              <a:t>’</a:t>
            </a:r>
            <a:endParaRPr kumimoji="0" lang="en-GB" altLang="en-US" sz="2800" b="0" i="0" u="none" strike="noStrike" kern="1200" cap="all" spc="200" normalizeH="0" baseline="0" noProof="0" dirty="0">
              <a:ln>
                <a:noFill/>
              </a:ln>
              <a:solidFill>
                <a:schemeClr val="accent1">
                  <a:lumMod val="50000"/>
                </a:schemeClr>
              </a:solidFill>
              <a:effectLst/>
              <a:uLnTx/>
              <a:uFillTx/>
              <a:latin typeface="Gill Sans MT" panose="020B0502020104020203"/>
              <a:ea typeface="+mj-ea"/>
              <a:cs typeface="+mj-cs"/>
            </a:endParaRPr>
          </a:p>
        </p:txBody>
      </p:sp>
      <p:sp>
        <p:nvSpPr>
          <p:cNvPr id="11" name="Content Placeholder 2">
            <a:extLst>
              <a:ext uri="{FF2B5EF4-FFF2-40B4-BE49-F238E27FC236}">
                <a16:creationId xmlns:a16="http://schemas.microsoft.com/office/drawing/2014/main" xmlns="" id="{76C92D48-7B07-4457-8F59-BADE85D6DDB4}"/>
              </a:ext>
            </a:extLst>
          </p:cNvPr>
          <p:cNvSpPr txBox="1">
            <a:spLocks/>
          </p:cNvSpPr>
          <p:nvPr/>
        </p:nvSpPr>
        <p:spPr>
          <a:xfrm>
            <a:off x="2231135" y="3379545"/>
            <a:ext cx="7729728" cy="310198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400" dirty="0" smtClean="0">
                <a:solidFill>
                  <a:schemeClr val="accent1">
                    <a:lumMod val="50000"/>
                  </a:schemeClr>
                </a:solidFill>
                <a:latin typeface="Calibri"/>
                <a:cs typeface="Times New Roman" pitchFamily="18" charset="0"/>
              </a:rPr>
              <a:t>“</a:t>
            </a:r>
            <a:r>
              <a:rPr lang="ro-RO" sz="2400" dirty="0" smtClean="0">
                <a:solidFill>
                  <a:schemeClr val="accent1">
                    <a:lumMod val="50000"/>
                  </a:schemeClr>
                </a:solidFill>
                <a:latin typeface="Calibri"/>
                <a:cs typeface="Times New Roman" pitchFamily="18" charset="0"/>
              </a:rPr>
              <a:t>Fotbaliștii te vor testa. Am aflat că atunci când mergi la un club nou...ei te testează să vadă dacă știi. De obicei te bombardează cu întrebări. EI spun că nu au mai făcut lucrul acela înainte, și dacă nu pot să spun de ce îl vreau în acel mod, dacă nu pot să dau un motiv bun, atunci am necazuri. Nu îți poți permite să pierzi jucătorii. Dacă ei nu au respect pentru abilitățiile tale de antrenor, atunci îți pierzi respectul lor și sesiunile de antrenament devin foart dificile. Deci trebuie sî știi căsubiectul tău este cel mai important. Nu poți scăpa doar fiind prea tăcut su prea zgomotos, dacă nu îți cunoști subiectul atunci ai o problemă</a:t>
            </a:r>
            <a:r>
              <a:rPr lang="en-GB" sz="2400" dirty="0" smtClean="0">
                <a:solidFill>
                  <a:schemeClr val="accent1">
                    <a:lumMod val="50000"/>
                  </a:schemeClr>
                </a:solidFill>
                <a:latin typeface="Calibri"/>
                <a:cs typeface="Times New Roman" pitchFamily="18" charset="0"/>
              </a:rPr>
              <a:t>.” </a:t>
            </a:r>
            <a:r>
              <a:rPr lang="en-GB" sz="2000" dirty="0">
                <a:solidFill>
                  <a:schemeClr val="accent1">
                    <a:lumMod val="50000"/>
                  </a:schemeClr>
                </a:solidFill>
                <a:latin typeface="Calibri"/>
                <a:cs typeface="Times New Roman" pitchFamily="18" charset="0"/>
              </a:rPr>
              <a:t>(Potrac </a:t>
            </a:r>
            <a:r>
              <a:rPr lang="en-GB" sz="2000" i="1" dirty="0">
                <a:solidFill>
                  <a:schemeClr val="accent1">
                    <a:lumMod val="50000"/>
                  </a:schemeClr>
                </a:solidFill>
                <a:latin typeface="Calibri"/>
                <a:cs typeface="Times New Roman" pitchFamily="18" charset="0"/>
              </a:rPr>
              <a:t>et al</a:t>
            </a:r>
            <a:r>
              <a:rPr lang="en-GB" sz="2000" dirty="0">
                <a:solidFill>
                  <a:schemeClr val="accent1">
                    <a:lumMod val="50000"/>
                  </a:schemeClr>
                </a:solidFill>
                <a:latin typeface="Calibri"/>
                <a:cs typeface="Times New Roman" pitchFamily="18" charset="0"/>
              </a:rPr>
              <a:t>., 2002, p. 192).</a:t>
            </a:r>
            <a:endParaRPr lang="en-AU" sz="2000" dirty="0">
              <a:solidFill>
                <a:schemeClr val="accent1">
                  <a:lumMod val="50000"/>
                </a:schemeClr>
              </a:solidFill>
              <a:latin typeface="Calibri"/>
            </a:endParaRPr>
          </a:p>
          <a:p>
            <a:pPr>
              <a:defRPr/>
            </a:pPr>
            <a:endParaRPr lang="en-AU" sz="2400" dirty="0">
              <a:solidFill>
                <a:prstClr val="black"/>
              </a:solidFill>
              <a:latin typeface="Calibri"/>
              <a:cs typeface="Times New Roman" pitchFamily="18" charset="0"/>
            </a:endParaRPr>
          </a:p>
          <a:p>
            <a:pPr>
              <a:defRPr/>
            </a:pPr>
            <a:endParaRPr lang="en-GB" dirty="0"/>
          </a:p>
        </p:txBody>
      </p:sp>
    </p:spTree>
    <p:extLst>
      <p:ext uri="{BB962C8B-B14F-4D97-AF65-F5344CB8AC3E}">
        <p14:creationId xmlns="" xmlns:p14="http://schemas.microsoft.com/office/powerpoint/2010/main" val="378591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xmlns="" id="{0F571F13-D227-496F-BC63-9BF7040E3264}"/>
              </a:ext>
            </a:extLst>
          </p:cNvPr>
          <p:cNvSpPr txBox="1"/>
          <p:nvPr/>
        </p:nvSpPr>
        <p:spPr>
          <a:xfrm>
            <a:off x="2072599" y="2257469"/>
            <a:ext cx="8334103" cy="1077218"/>
          </a:xfrm>
          <a:prstGeom prst="rect">
            <a:avLst/>
          </a:prstGeom>
          <a:noFill/>
        </p:spPr>
        <p:txBody>
          <a:bodyPr wrap="square" rtlCol="0">
            <a:spAutoFit/>
          </a:bodyPr>
          <a:lstStyle/>
          <a:p>
            <a:pPr algn="ctr"/>
            <a:r>
              <a:rPr lang="ro-RO" sz="3200" dirty="0" smtClean="0">
                <a:solidFill>
                  <a:schemeClr val="accent1">
                    <a:lumMod val="50000"/>
                  </a:schemeClr>
                </a:solidFill>
                <a:latin typeface="GillSans" pitchFamily="2" charset="0"/>
              </a:rPr>
              <a:t>RELAȚIA SPORTIV-ANTRENOR</a:t>
            </a:r>
            <a:endParaRPr lang="en-GB" sz="3200" dirty="0">
              <a:solidFill>
                <a:schemeClr val="accent1">
                  <a:lumMod val="50000"/>
                </a:schemeClr>
              </a:solidFill>
              <a:latin typeface="GillSans" pitchFamily="2" charset="0"/>
            </a:endParaRPr>
          </a:p>
          <a:p>
            <a:pPr algn="ctr"/>
            <a:r>
              <a:rPr lang="ro-RO" sz="3200" dirty="0" smtClean="0">
                <a:solidFill>
                  <a:schemeClr val="accent1">
                    <a:lumMod val="50000"/>
                  </a:schemeClr>
                </a:solidFill>
                <a:latin typeface="GillSans" pitchFamily="2" charset="0"/>
              </a:rPr>
              <a:t>Cât de aproape este prea aproape</a:t>
            </a:r>
            <a:r>
              <a:rPr lang="en-GB" sz="3200" dirty="0" smtClean="0">
                <a:solidFill>
                  <a:schemeClr val="accent1">
                    <a:lumMod val="50000"/>
                  </a:schemeClr>
                </a:solidFill>
                <a:latin typeface="GillSans" pitchFamily="2" charset="0"/>
              </a:rPr>
              <a:t>?</a:t>
            </a:r>
            <a:endParaRPr lang="en-GB" sz="3200" dirty="0">
              <a:solidFill>
                <a:schemeClr val="accent1">
                  <a:lumMod val="50000"/>
                </a:schemeClr>
              </a:solidFill>
              <a:latin typeface="GillSans" pitchFamily="2" charset="0"/>
            </a:endParaRPr>
          </a:p>
        </p:txBody>
      </p:sp>
      <p:sp>
        <p:nvSpPr>
          <p:cNvPr id="20" name="TextBox 19">
            <a:extLst>
              <a:ext uri="{FF2B5EF4-FFF2-40B4-BE49-F238E27FC236}">
                <a16:creationId xmlns:a16="http://schemas.microsoft.com/office/drawing/2014/main" xmlns="" id="{ECEEC03E-9025-4A5A-9BE8-B2EE660A9D6B}"/>
              </a:ext>
            </a:extLst>
          </p:cNvPr>
          <p:cNvSpPr txBox="1"/>
          <p:nvPr/>
        </p:nvSpPr>
        <p:spPr>
          <a:xfrm>
            <a:off x="1127718" y="3663535"/>
            <a:ext cx="5111933" cy="461665"/>
          </a:xfrm>
          <a:prstGeom prst="rect">
            <a:avLst/>
          </a:prstGeom>
          <a:noFill/>
        </p:spPr>
        <p:txBody>
          <a:bodyPr wrap="square" rtlCol="0">
            <a:spAutoFit/>
          </a:bodyPr>
          <a:lstStyle/>
          <a:p>
            <a:r>
              <a:rPr lang="ro-RO" sz="2400" i="1" dirty="0" smtClean="0">
                <a:solidFill>
                  <a:schemeClr val="accent1">
                    <a:lumMod val="50000"/>
                  </a:schemeClr>
                </a:solidFill>
                <a:latin typeface="GillSans" pitchFamily="2" charset="0"/>
              </a:rPr>
              <a:t>Rezultate așteptate ale studiului</a:t>
            </a:r>
            <a:r>
              <a:rPr lang="en-GB" sz="2400" i="1" dirty="0" smtClean="0">
                <a:solidFill>
                  <a:schemeClr val="accent1">
                    <a:lumMod val="50000"/>
                  </a:schemeClr>
                </a:solidFill>
                <a:latin typeface="GillSans" pitchFamily="2" charset="0"/>
              </a:rPr>
              <a:t>:</a:t>
            </a:r>
            <a:endParaRPr lang="en-GB" sz="2400" i="1" dirty="0">
              <a:solidFill>
                <a:schemeClr val="accent1">
                  <a:lumMod val="50000"/>
                </a:schemeClr>
              </a:solidFill>
              <a:latin typeface="GillSans" pitchFamily="2" charset="0"/>
            </a:endParaRPr>
          </a:p>
        </p:txBody>
      </p:sp>
      <p:sp>
        <p:nvSpPr>
          <p:cNvPr id="23" name="Rectangle 22">
            <a:extLst>
              <a:ext uri="{FF2B5EF4-FFF2-40B4-BE49-F238E27FC236}">
                <a16:creationId xmlns:a16="http://schemas.microsoft.com/office/drawing/2014/main" xmlns="" id="{1F0D9B8A-A622-4474-BF7B-A68F896EC45E}"/>
              </a:ext>
            </a:extLst>
          </p:cNvPr>
          <p:cNvSpPr/>
          <p:nvPr/>
        </p:nvSpPr>
        <p:spPr>
          <a:xfrm>
            <a:off x="1928947" y="3894367"/>
            <a:ext cx="8334103" cy="2246769"/>
          </a:xfrm>
          <a:prstGeom prst="rect">
            <a:avLst/>
          </a:prstGeom>
        </p:spPr>
        <p:txBody>
          <a:bodyPr wrap="square">
            <a:spAutoFit/>
          </a:bodyPr>
          <a:lstStyle/>
          <a:p>
            <a:pPr marL="285750" lvl="0" indent="-285750">
              <a:buFont typeface="Arial" panose="020B0604020202020204" pitchFamily="34" charset="0"/>
              <a:buChar char="•"/>
            </a:pPr>
            <a:endParaRPr lang="en-GB" sz="2000"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ro-RO" sz="2000" dirty="0" smtClean="0">
                <a:solidFill>
                  <a:schemeClr val="accent1">
                    <a:lumMod val="50000"/>
                  </a:schemeClr>
                </a:solidFill>
                <a:latin typeface="GillSans" pitchFamily="2" charset="0"/>
              </a:rPr>
              <a:t>Discutați rolul antrenorului</a:t>
            </a:r>
            <a:endParaRPr lang="en-GB" sz="2000"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ro-RO" sz="2000" dirty="0" smtClean="0">
                <a:solidFill>
                  <a:schemeClr val="accent1">
                    <a:lumMod val="50000"/>
                  </a:schemeClr>
                </a:solidFill>
                <a:latin typeface="GillSans" pitchFamily="2" charset="0"/>
              </a:rPr>
              <a:t>Discutați și înțelegeți relația sportiv-antrenor</a:t>
            </a:r>
            <a:endParaRPr lang="en-GB" sz="2000"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ro-RO" sz="2000" dirty="0" smtClean="0">
                <a:solidFill>
                  <a:schemeClr val="accent1">
                    <a:lumMod val="50000"/>
                  </a:schemeClr>
                </a:solidFill>
                <a:latin typeface="GillSans" pitchFamily="2" charset="0"/>
              </a:rPr>
              <a:t>Obțineți o imagine despre cum se manageriază o sesiune de antrenament</a:t>
            </a:r>
            <a:r>
              <a:rPr lang="en-GB" sz="2000" dirty="0" smtClean="0">
                <a:solidFill>
                  <a:schemeClr val="accent1">
                    <a:lumMod val="50000"/>
                  </a:schemeClr>
                </a:solidFill>
                <a:latin typeface="GillSans" pitchFamily="2" charset="0"/>
              </a:rPr>
              <a:t>.</a:t>
            </a:r>
            <a:endParaRPr lang="en-GB" sz="2000"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ro-RO" sz="2000" dirty="0" smtClean="0">
                <a:solidFill>
                  <a:schemeClr val="accent1">
                    <a:lumMod val="50000"/>
                  </a:schemeClr>
                </a:solidFill>
                <a:latin typeface="GillSans" pitchFamily="2" charset="0"/>
              </a:rPr>
              <a:t>Discutați rolul Forței în relația sportiv-antrenor</a:t>
            </a:r>
            <a:endParaRPr lang="en-GB" sz="2000" dirty="0">
              <a:solidFill>
                <a:schemeClr val="accent1">
                  <a:lumMod val="50000"/>
                </a:schemeClr>
              </a:solidFill>
              <a:latin typeface="GillSans" pitchFamily="2" charset="0"/>
            </a:endParaRPr>
          </a:p>
          <a:p>
            <a:pPr marL="285750" lvl="0" indent="-285750">
              <a:buFont typeface="Arial" panose="020B0604020202020204" pitchFamily="34" charset="0"/>
              <a:buChar char="•"/>
            </a:pPr>
            <a:endParaRPr lang="en-GB" sz="2000" dirty="0">
              <a:solidFill>
                <a:schemeClr val="accent1">
                  <a:lumMod val="50000"/>
                </a:schemeClr>
              </a:solidFill>
              <a:latin typeface="GillSans" pitchFamily="2" charset="0"/>
            </a:endParaRPr>
          </a:p>
        </p:txBody>
      </p:sp>
      <p:sp>
        <p:nvSpPr>
          <p:cNvPr id="27" name="TextBox 26">
            <a:extLst>
              <a:ext uri="{FF2B5EF4-FFF2-40B4-BE49-F238E27FC236}">
                <a16:creationId xmlns:a16="http://schemas.microsoft.com/office/drawing/2014/main" xmlns=""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 xmlns:p14="http://schemas.microsoft.com/office/powerpoint/2010/main" val="227923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8">
            <a:extLst>
              <a:ext uri="{FF2B5EF4-FFF2-40B4-BE49-F238E27FC236}">
                <a16:creationId xmlns:a16="http://schemas.microsoft.com/office/drawing/2014/main" xmlns="" id="{535E67C4-87EF-4106-99E8-D2053DAC55A0}"/>
              </a:ext>
            </a:extLst>
          </p:cNvPr>
          <p:cNvSpPr/>
          <p:nvPr/>
        </p:nvSpPr>
        <p:spPr>
          <a:xfrm>
            <a:off x="0" y="2159452"/>
            <a:ext cx="5309467" cy="469854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000"/>
              </a:spcBef>
              <a:buClr>
                <a:srgbClr val="9BAFB5"/>
              </a:buClr>
            </a:pPr>
            <a:r>
              <a:rPr lang="ro-RO" altLang="en-US" sz="2800" dirty="0" smtClean="0">
                <a:solidFill>
                  <a:srgbClr val="FFFFFF"/>
                </a:solidFill>
                <a:latin typeface="Calibri" panose="020F0502020204030204" pitchFamily="34" charset="0"/>
              </a:rPr>
              <a:t>Abilitatea unei persoane de a o pedepsi pe alta</a:t>
            </a:r>
            <a:r>
              <a:rPr lang="en-US" altLang="en-US" sz="2800" dirty="0" smtClean="0">
                <a:solidFill>
                  <a:srgbClr val="FFFFFF"/>
                </a:solidFill>
                <a:latin typeface="Calibri" panose="020F0502020204030204" pitchFamily="34" charset="0"/>
              </a:rPr>
              <a:t>.</a:t>
            </a:r>
            <a:endParaRPr lang="en-US" altLang="en-US" sz="2800" dirty="0">
              <a:solidFill>
                <a:srgbClr val="FFFFFF"/>
              </a:solidFill>
              <a:latin typeface="Calibri" panose="020F0502020204030204" pitchFamily="34" charset="0"/>
            </a:endParaRPr>
          </a:p>
        </p:txBody>
      </p:sp>
      <p:sp>
        <p:nvSpPr>
          <p:cNvPr id="13" name="Title 1">
            <a:extLst>
              <a:ext uri="{FF2B5EF4-FFF2-40B4-BE49-F238E27FC236}">
                <a16:creationId xmlns:a16="http://schemas.microsoft.com/office/drawing/2014/main" xmlns="" id="{6F5EB660-615A-4C91-A10B-C1B2272EE071}"/>
              </a:ext>
            </a:extLst>
          </p:cNvPr>
          <p:cNvSpPr txBox="1">
            <a:spLocks noChangeArrowheads="1"/>
          </p:cNvSpPr>
          <p:nvPr/>
        </p:nvSpPr>
        <p:spPr bwMode="black">
          <a:xfrm>
            <a:off x="446151" y="2240280"/>
            <a:ext cx="4475892"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o-RO" altLang="en-US" sz="2800" b="1" i="0" u="none" strike="noStrike" kern="1200" cap="all" spc="200" normalizeH="0" baseline="0" noProof="0" dirty="0" smtClean="0">
                <a:ln>
                  <a:noFill/>
                </a:ln>
                <a:solidFill>
                  <a:schemeClr val="accent1">
                    <a:lumMod val="50000"/>
                  </a:schemeClr>
                </a:solidFill>
                <a:effectLst/>
                <a:uLnTx/>
                <a:uFillTx/>
                <a:latin typeface="Calibri" panose="020F0502020204030204" pitchFamily="34" charset="0"/>
                <a:ea typeface="+mj-ea"/>
                <a:cs typeface="+mj-cs"/>
              </a:rPr>
              <a:t>PUTEREA </a:t>
            </a:r>
            <a:r>
              <a:rPr kumimoji="0" lang="en-GB" altLang="en-US" sz="2800" b="1" i="0" u="none" strike="noStrike" kern="1200" cap="all" spc="200" normalizeH="0" baseline="0" noProof="0" dirty="0" smtClean="0">
                <a:ln>
                  <a:noFill/>
                </a:ln>
                <a:solidFill>
                  <a:schemeClr val="accent1">
                    <a:lumMod val="50000"/>
                  </a:schemeClr>
                </a:solidFill>
                <a:effectLst/>
                <a:uLnTx/>
                <a:uFillTx/>
                <a:latin typeface="Calibri" panose="020F0502020204030204" pitchFamily="34" charset="0"/>
                <a:ea typeface="+mj-ea"/>
                <a:cs typeface="+mj-cs"/>
              </a:rPr>
              <a:t>‘C</a:t>
            </a:r>
            <a:r>
              <a:rPr kumimoji="0" lang="ro-RO" altLang="en-US" sz="2800" b="1" i="0" u="none" strike="noStrike" kern="1200" cap="all" spc="200" normalizeH="0" baseline="0" noProof="0" dirty="0" smtClean="0">
                <a:ln>
                  <a:noFill/>
                </a:ln>
                <a:solidFill>
                  <a:schemeClr val="accent1">
                    <a:lumMod val="50000"/>
                  </a:schemeClr>
                </a:solidFill>
                <a:effectLst/>
                <a:uLnTx/>
                <a:uFillTx/>
                <a:latin typeface="Calibri" panose="020F0502020204030204" pitchFamily="34" charset="0"/>
                <a:ea typeface="+mj-ea"/>
                <a:cs typeface="+mj-cs"/>
              </a:rPr>
              <a:t>OERCITIVĂ</a:t>
            </a:r>
            <a:r>
              <a:rPr kumimoji="0" lang="en-GB" altLang="en-US" sz="2800" b="1" i="0" u="none" strike="noStrike" kern="1200" cap="all" spc="200" normalizeH="0" baseline="0" noProof="0" dirty="0" smtClean="0">
                <a:ln>
                  <a:noFill/>
                </a:ln>
                <a:solidFill>
                  <a:schemeClr val="accent1">
                    <a:lumMod val="50000"/>
                  </a:schemeClr>
                </a:solidFill>
                <a:effectLst/>
                <a:uLnTx/>
                <a:uFillTx/>
                <a:latin typeface="Calibri" panose="020F0502020204030204" pitchFamily="34" charset="0"/>
                <a:ea typeface="+mj-ea"/>
                <a:cs typeface="+mj-cs"/>
              </a:rPr>
              <a:t>’</a:t>
            </a:r>
            <a:endParaRPr kumimoji="0" lang="en-GB" altLang="en-US" sz="2800" b="0" i="0" u="none" strike="noStrike" kern="1200" cap="all" spc="200" normalizeH="0" baseline="0" noProof="0" dirty="0">
              <a:ln>
                <a:noFill/>
              </a:ln>
              <a:solidFill>
                <a:schemeClr val="accent1">
                  <a:lumMod val="50000"/>
                </a:schemeClr>
              </a:solidFill>
              <a:effectLst/>
              <a:uLnTx/>
              <a:uFillTx/>
              <a:latin typeface="Gill Sans MT" panose="020B0502020104020203"/>
              <a:ea typeface="+mj-ea"/>
              <a:cs typeface="+mj-cs"/>
            </a:endParaRPr>
          </a:p>
        </p:txBody>
      </p:sp>
      <p:pic>
        <p:nvPicPr>
          <p:cNvPr id="14" name="Picture 13" descr="A picture containing text, newspaper, photo, building&#10;&#10;Description automatically generated">
            <a:extLst>
              <a:ext uri="{FF2B5EF4-FFF2-40B4-BE49-F238E27FC236}">
                <a16:creationId xmlns:a16="http://schemas.microsoft.com/office/drawing/2014/main" xmlns="" id="{A9F36472-6B91-464F-9473-387ADEA078DB}"/>
              </a:ext>
            </a:extLst>
          </p:cNvPr>
          <p:cNvPicPr>
            <a:picLocks noChangeAspect="1"/>
          </p:cNvPicPr>
          <p:nvPr/>
        </p:nvPicPr>
        <p:blipFill>
          <a:blip r:embed="rId5" cstate="print"/>
          <a:stretch>
            <a:fillRect/>
          </a:stretch>
        </p:blipFill>
        <p:spPr>
          <a:xfrm>
            <a:off x="6897950" y="1811274"/>
            <a:ext cx="2246050" cy="2658048"/>
          </a:xfrm>
          <a:prstGeom prst="rect">
            <a:avLst/>
          </a:prstGeom>
        </p:spPr>
      </p:pic>
      <p:pic>
        <p:nvPicPr>
          <p:cNvPr id="15" name="Picture 2" descr="A picture containing person, man, outdoor, sitting&#10;&#10;Description automatically generated">
            <a:extLst>
              <a:ext uri="{FF2B5EF4-FFF2-40B4-BE49-F238E27FC236}">
                <a16:creationId xmlns:a16="http://schemas.microsoft.com/office/drawing/2014/main" xmlns="" id="{B800C41A-26E8-42D1-A85F-9C503892F47B}"/>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017842" y="1602012"/>
            <a:ext cx="1416635" cy="1062476"/>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6" descr="fanspicgiorgio99ecs7it">
            <a:extLst>
              <a:ext uri="{FF2B5EF4-FFF2-40B4-BE49-F238E27FC236}">
                <a16:creationId xmlns:a16="http://schemas.microsoft.com/office/drawing/2014/main" xmlns="" id="{6357208A-D79B-4FB0-AAB7-661C25C448E4}"/>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017842" y="4183449"/>
            <a:ext cx="1416635" cy="183396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4" descr="http://www.whoateallthepies.tv/wp-content/uploads/2009/11/giggys_682x400_541037a.gif">
            <a:extLst>
              <a:ext uri="{FF2B5EF4-FFF2-40B4-BE49-F238E27FC236}">
                <a16:creationId xmlns:a16="http://schemas.microsoft.com/office/drawing/2014/main" xmlns="" id="{1E2B4D89-0D92-490E-A328-E28150D98D14}"/>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82534" y="5479682"/>
            <a:ext cx="2287664" cy="137831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8232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2">
            <a:extLst>
              <a:ext uri="{FF2B5EF4-FFF2-40B4-BE49-F238E27FC236}">
                <a16:creationId xmlns:a16="http://schemas.microsoft.com/office/drawing/2014/main" xmlns="" id="{1D7ACD88-04F0-4A91-9B7A-632388CAD0E9}"/>
              </a:ext>
            </a:extLst>
          </p:cNvPr>
          <p:cNvSpPr txBox="1">
            <a:spLocks noChangeArrowheads="1"/>
          </p:cNvSpPr>
          <p:nvPr/>
        </p:nvSpPr>
        <p:spPr>
          <a:xfrm>
            <a:off x="618706" y="2041124"/>
            <a:ext cx="4432261" cy="4437104"/>
          </a:xfrm>
          <a:prstGeom prst="ellipse">
            <a:avLst/>
          </a:prstGeom>
          <a:solidFill>
            <a:schemeClr val="accent1">
              <a:lumMod val="50000"/>
            </a:schemeClr>
          </a:solid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en-US" sz="2300" dirty="0">
              <a:solidFill>
                <a:srgbClr val="FFFFFF"/>
              </a:solidFill>
            </a:endParaRPr>
          </a:p>
          <a:p>
            <a:pPr algn="ctr"/>
            <a:endParaRPr lang="en-GB" altLang="en-US" sz="2300" dirty="0">
              <a:solidFill>
                <a:srgbClr val="FFFFFF"/>
              </a:solidFill>
            </a:endParaRPr>
          </a:p>
          <a:p>
            <a:pPr algn="ctr"/>
            <a:endParaRPr lang="en-GB" altLang="en-US" sz="2300" dirty="0">
              <a:solidFill>
                <a:srgbClr val="FFFFFF"/>
              </a:solidFill>
            </a:endParaRPr>
          </a:p>
          <a:p>
            <a:pPr algn="ctr"/>
            <a:endParaRPr lang="en-GB" altLang="en-US" sz="2400" b="1" dirty="0">
              <a:solidFill>
                <a:srgbClr val="FFFFFF"/>
              </a:solidFill>
              <a:latin typeface="Calibri" panose="020F0502020204030204" pitchFamily="34" charset="0"/>
            </a:endParaRPr>
          </a:p>
          <a:p>
            <a:pPr algn="ctr"/>
            <a:r>
              <a:rPr lang="ro-RO" altLang="en-US" sz="2000" b="1" dirty="0" smtClean="0">
                <a:solidFill>
                  <a:srgbClr val="FFFFFF"/>
                </a:solidFill>
                <a:latin typeface="Calibri" panose="020F0502020204030204" pitchFamily="34" charset="0"/>
              </a:rPr>
              <a:t>PUTEREA </a:t>
            </a:r>
            <a:r>
              <a:rPr lang="en-GB" altLang="en-US" sz="2000" b="1" dirty="0" smtClean="0">
                <a:solidFill>
                  <a:srgbClr val="FFFFFF"/>
                </a:solidFill>
                <a:latin typeface="Calibri" panose="020F0502020204030204" pitchFamily="34" charset="0"/>
              </a:rPr>
              <a:t>‘</a:t>
            </a:r>
            <a:r>
              <a:rPr lang="ro-RO" altLang="en-US" sz="2000" b="1" dirty="0" smtClean="0">
                <a:solidFill>
                  <a:srgbClr val="FFFFFF"/>
                </a:solidFill>
                <a:latin typeface="Calibri" panose="020F0502020204030204" pitchFamily="34" charset="0"/>
              </a:rPr>
              <a:t>COERCITIVĂ</a:t>
            </a:r>
            <a:r>
              <a:rPr lang="en-GB" altLang="en-US" sz="2000" b="1" dirty="0" smtClean="0">
                <a:solidFill>
                  <a:srgbClr val="FFFFFF"/>
                </a:solidFill>
                <a:latin typeface="Calibri" panose="020F0502020204030204" pitchFamily="34" charset="0"/>
              </a:rPr>
              <a:t>’</a:t>
            </a:r>
            <a:endParaRPr lang="en-GB" altLang="en-US" sz="2000" dirty="0" smtClean="0">
              <a:solidFill>
                <a:srgbClr val="FFFFFF"/>
              </a:solidFill>
            </a:endParaRPr>
          </a:p>
          <a:p>
            <a:pPr algn="ctr"/>
            <a:endParaRPr lang="en-GB" altLang="en-US" sz="2300" b="1" u="sng" dirty="0">
              <a:solidFill>
                <a:srgbClr val="FFFFFF"/>
              </a:solidFill>
            </a:endParaRPr>
          </a:p>
        </p:txBody>
      </p:sp>
      <p:sp>
        <p:nvSpPr>
          <p:cNvPr id="11" name="Content Placeholder 2">
            <a:extLst>
              <a:ext uri="{FF2B5EF4-FFF2-40B4-BE49-F238E27FC236}">
                <a16:creationId xmlns:a16="http://schemas.microsoft.com/office/drawing/2014/main" xmlns="" id="{B1FB6880-B5C2-42A0-8B38-4B7157EF7626}"/>
              </a:ext>
            </a:extLst>
          </p:cNvPr>
          <p:cNvSpPr txBox="1">
            <a:spLocks noChangeArrowheads="1"/>
          </p:cNvSpPr>
          <p:nvPr/>
        </p:nvSpPr>
        <p:spPr>
          <a:xfrm>
            <a:off x="5793333" y="2214694"/>
            <a:ext cx="5320696" cy="426353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smtClean="0">
                <a:solidFill>
                  <a:schemeClr val="accent5">
                    <a:lumMod val="50000"/>
                  </a:schemeClr>
                </a:solidFill>
                <a:latin typeface="Times New Roman" panose="02020603050405020304" pitchFamily="18" charset="0"/>
                <a:cs typeface="Times New Roman" panose="02020603050405020304" pitchFamily="18" charset="0"/>
              </a:rPr>
              <a:t>“</a:t>
            </a:r>
            <a:r>
              <a:rPr lang="ro-RO" altLang="en-US" dirty="0" smtClean="0">
                <a:solidFill>
                  <a:schemeClr val="accent5">
                    <a:lumMod val="50000"/>
                  </a:schemeClr>
                </a:solidFill>
                <a:latin typeface="Times New Roman" panose="02020603050405020304" pitchFamily="18" charset="0"/>
                <a:cs typeface="Times New Roman" panose="02020603050405020304" pitchFamily="18" charset="0"/>
              </a:rPr>
              <a:t>Dacă ”lovești” oamenii cu lucruri negative tot timpul, atunci ei vor crede prostii despre tine. Sau dcă îi ”lovești” cu lucruri negative și le spui”ascultă, trebuie să te îndrepți”, atunci ei vor zice ”da, sigur” (sarcasm). Esto doar natura umană.”</a:t>
            </a:r>
            <a:r>
              <a:rPr lang="en-GB" altLang="en-US" dirty="0" smtClean="0">
                <a:solidFill>
                  <a:schemeClr val="accent5">
                    <a:lumMod val="50000"/>
                  </a:schemeClr>
                </a:solidFill>
                <a:latin typeface="Calibri" panose="020F0502020204030204" pitchFamily="34" charset="0"/>
                <a:cs typeface="Times New Roman" panose="02020603050405020304" pitchFamily="18" charset="0"/>
              </a:rPr>
              <a:t> </a:t>
            </a:r>
            <a:r>
              <a:rPr lang="en-GB" altLang="en-US" dirty="0">
                <a:solidFill>
                  <a:schemeClr val="accent5">
                    <a:lumMod val="50000"/>
                  </a:schemeClr>
                </a:solidFill>
                <a:latin typeface="Calibri" panose="020F0502020204030204" pitchFamily="34" charset="0"/>
                <a:cs typeface="Times New Roman" panose="02020603050405020304" pitchFamily="18" charset="0"/>
              </a:rPr>
              <a:t>(Steve Harrison). </a:t>
            </a:r>
            <a:endParaRPr lang="en-AU" altLang="en-US" dirty="0">
              <a:solidFill>
                <a:schemeClr val="accent5">
                  <a:lumMod val="50000"/>
                </a:schemeClr>
              </a:solidFill>
              <a:latin typeface="Calibri" panose="020F0502020204030204" pitchFamily="34" charset="0"/>
              <a:cs typeface="Times New Roman" panose="02020603050405020304" pitchFamily="18" charset="0"/>
            </a:endParaRPr>
          </a:p>
          <a:p>
            <a:endParaRPr lang="en-GB" altLang="en-US" dirty="0">
              <a:solidFill>
                <a:schemeClr val="accent5">
                  <a:lumMod val="50000"/>
                </a:schemeClr>
              </a:solidFill>
            </a:endParaRPr>
          </a:p>
        </p:txBody>
      </p:sp>
    </p:spTree>
    <p:extLst>
      <p:ext uri="{BB962C8B-B14F-4D97-AF65-F5344CB8AC3E}">
        <p14:creationId xmlns="" xmlns:p14="http://schemas.microsoft.com/office/powerpoint/2010/main" val="290357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Title 1">
            <a:extLst>
              <a:ext uri="{FF2B5EF4-FFF2-40B4-BE49-F238E27FC236}">
                <a16:creationId xmlns:a16="http://schemas.microsoft.com/office/drawing/2014/main" xmlns="" id="{C345492F-0187-4EDB-8D44-807D912D6F4A}"/>
              </a:ext>
            </a:extLst>
          </p:cNvPr>
          <p:cNvSpPr txBox="1">
            <a:spLocks noChangeArrowheads="1"/>
          </p:cNvSpPr>
          <p:nvPr/>
        </p:nvSpPr>
        <p:spPr>
          <a:xfrm>
            <a:off x="2231135" y="2409826"/>
            <a:ext cx="7729728" cy="670096"/>
          </a:xfrm>
          <a:prstGeom prst="rect">
            <a:avLst/>
          </a:prstGeom>
          <a:solidFill>
            <a:srgbClr val="002060"/>
          </a:solidFill>
          <a:ln w="177800" cmpd="thinThick">
            <a:solidFill>
              <a:srgbClr val="002060"/>
            </a:solidFill>
          </a:ln>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b="1" dirty="0" smtClean="0">
                <a:solidFill>
                  <a:schemeClr val="bg1"/>
                </a:solidFill>
                <a:latin typeface="Calibri" panose="020F0502020204030204" pitchFamily="34" charset="0"/>
              </a:rPr>
              <a:t>Puterea </a:t>
            </a:r>
            <a:r>
              <a:rPr lang="en-GB" altLang="en-US" b="1" dirty="0" smtClean="0">
                <a:solidFill>
                  <a:schemeClr val="bg1"/>
                </a:solidFill>
                <a:latin typeface="Calibri" panose="020F0502020204030204" pitchFamily="34" charset="0"/>
              </a:rPr>
              <a:t>‘</a:t>
            </a:r>
            <a:r>
              <a:rPr lang="ro-RO" altLang="en-US" b="1" dirty="0" smtClean="0">
                <a:solidFill>
                  <a:schemeClr val="bg1"/>
                </a:solidFill>
                <a:latin typeface="Calibri" panose="020F0502020204030204" pitchFamily="34" charset="0"/>
              </a:rPr>
              <a:t>Răsplatei</a:t>
            </a:r>
            <a:r>
              <a:rPr lang="en-GB" altLang="en-US" b="1" dirty="0" smtClean="0">
                <a:solidFill>
                  <a:schemeClr val="bg1"/>
                </a:solidFill>
                <a:latin typeface="Calibri" panose="020F0502020204030204" pitchFamily="34" charset="0"/>
              </a:rPr>
              <a:t>’</a:t>
            </a:r>
            <a:endParaRPr lang="en-GB" altLang="en-US" dirty="0">
              <a:solidFill>
                <a:schemeClr val="bg1"/>
              </a:solidFill>
            </a:endParaRPr>
          </a:p>
        </p:txBody>
      </p:sp>
      <p:sp>
        <p:nvSpPr>
          <p:cNvPr id="11" name="Content Placeholder 2">
            <a:extLst>
              <a:ext uri="{FF2B5EF4-FFF2-40B4-BE49-F238E27FC236}">
                <a16:creationId xmlns:a16="http://schemas.microsoft.com/office/drawing/2014/main" xmlns="" id="{2EA0117D-47E3-4ABF-9E4E-9F20563A3E9A}"/>
              </a:ext>
            </a:extLst>
          </p:cNvPr>
          <p:cNvSpPr txBox="1">
            <a:spLocks noChangeArrowheads="1"/>
          </p:cNvSpPr>
          <p:nvPr/>
        </p:nvSpPr>
        <p:spPr>
          <a:xfrm>
            <a:off x="2231135" y="3429000"/>
            <a:ext cx="7729728" cy="310198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solidFill>
                  <a:schemeClr val="accent5">
                    <a:lumMod val="50000"/>
                  </a:schemeClr>
                </a:solidFill>
                <a:latin typeface="Calibri" panose="020F0502020204030204" pitchFamily="34" charset="0"/>
              </a:rPr>
              <a:t>“</a:t>
            </a:r>
            <a:r>
              <a:rPr lang="ro-RO" altLang="en-US" dirty="0" smtClean="0">
                <a:solidFill>
                  <a:schemeClr val="accent5">
                    <a:lumMod val="50000"/>
                  </a:schemeClr>
                </a:solidFill>
                <a:latin typeface="Calibri" panose="020F0502020204030204" pitchFamily="34" charset="0"/>
              </a:rPr>
              <a:t>Puterea ce vine din controlul unei persoane asupra răsplatei alti persoane</a:t>
            </a:r>
            <a:r>
              <a:rPr lang="en-US" altLang="en-US" dirty="0" smtClean="0">
                <a:solidFill>
                  <a:schemeClr val="accent5">
                    <a:lumMod val="50000"/>
                  </a:schemeClr>
                </a:solidFill>
                <a:latin typeface="Calibri" panose="020F0502020204030204" pitchFamily="34" charset="0"/>
              </a:rPr>
              <a:t>” </a:t>
            </a:r>
            <a:r>
              <a:rPr lang="en-US" altLang="en-US" dirty="0">
                <a:solidFill>
                  <a:schemeClr val="accent5">
                    <a:lumMod val="50000"/>
                  </a:schemeClr>
                </a:solidFill>
                <a:latin typeface="Calibri" panose="020F0502020204030204" pitchFamily="34" charset="0"/>
              </a:rPr>
              <a:t>(Slack, 1997, p. 181).</a:t>
            </a:r>
          </a:p>
          <a:p>
            <a:r>
              <a:rPr lang="ro-RO" altLang="en-US" dirty="0" smtClean="0">
                <a:solidFill>
                  <a:schemeClr val="accent5">
                    <a:lumMod val="50000"/>
                  </a:schemeClr>
                </a:solidFill>
                <a:latin typeface="Calibri" panose="020F0502020204030204" pitchFamily="34" charset="0"/>
              </a:rPr>
              <a:t>Trebuie să fi în stare să spui cât de mare să fie răsplata, cât de frecventă și cât de îndelungată pentru fiecare sportiv</a:t>
            </a:r>
            <a:r>
              <a:rPr lang="en-US" altLang="en-US" dirty="0" smtClean="0">
                <a:solidFill>
                  <a:schemeClr val="accent5">
                    <a:lumMod val="50000"/>
                  </a:schemeClr>
                </a:solidFill>
                <a:latin typeface="Calibri" panose="020F0502020204030204" pitchFamily="34" charset="0"/>
              </a:rPr>
              <a:t>.</a:t>
            </a:r>
            <a:endParaRPr lang="en-US" altLang="en-US" dirty="0">
              <a:solidFill>
                <a:schemeClr val="accent5">
                  <a:lumMod val="50000"/>
                </a:schemeClr>
              </a:solidFill>
              <a:latin typeface="Calibri" panose="020F0502020204030204" pitchFamily="34" charset="0"/>
            </a:endParaRPr>
          </a:p>
          <a:p>
            <a:r>
              <a:rPr lang="ro-RO" altLang="en-US" dirty="0" smtClean="0">
                <a:solidFill>
                  <a:schemeClr val="accent5">
                    <a:lumMod val="50000"/>
                  </a:schemeClr>
                </a:solidFill>
                <a:latin typeface="Calibri" panose="020F0502020204030204" pitchFamily="34" charset="0"/>
              </a:rPr>
              <a:t>Examinare mai profundă a impactului răsplatei asupra relației sportiv-antrenor și comportamntului sportivului.</a:t>
            </a:r>
            <a:endParaRPr lang="en-AU" altLang="en-US" dirty="0">
              <a:solidFill>
                <a:schemeClr val="accent5">
                  <a:lumMod val="50000"/>
                </a:schemeClr>
              </a:solidFill>
              <a:latin typeface="Calibri" panose="020F0502020204030204" pitchFamily="34" charset="0"/>
            </a:endParaRPr>
          </a:p>
          <a:p>
            <a:endParaRPr lang="en-GB" altLang="en-US" dirty="0">
              <a:solidFill>
                <a:schemeClr val="accent5">
                  <a:lumMod val="50000"/>
                </a:schemeClr>
              </a:solidFill>
            </a:endParaRPr>
          </a:p>
        </p:txBody>
      </p:sp>
    </p:spTree>
    <p:extLst>
      <p:ext uri="{BB962C8B-B14F-4D97-AF65-F5344CB8AC3E}">
        <p14:creationId xmlns="" xmlns:p14="http://schemas.microsoft.com/office/powerpoint/2010/main" val="203121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Title 1">
            <a:extLst>
              <a:ext uri="{FF2B5EF4-FFF2-40B4-BE49-F238E27FC236}">
                <a16:creationId xmlns:a16="http://schemas.microsoft.com/office/drawing/2014/main" xmlns="" id="{E48502E1-48C2-4DB7-8A28-98F7BFDEB747}"/>
              </a:ext>
            </a:extLst>
          </p:cNvPr>
          <p:cNvSpPr txBox="1">
            <a:spLocks noChangeArrowheads="1"/>
          </p:cNvSpPr>
          <p:nvPr/>
        </p:nvSpPr>
        <p:spPr>
          <a:xfrm>
            <a:off x="4922043" y="2170510"/>
            <a:ext cx="6092952" cy="776876"/>
          </a:xfrm>
          <a:prstGeom prst="rect">
            <a:avLst/>
          </a:prstGeom>
          <a:ln>
            <a:solidFill>
              <a:srgbClr val="002060"/>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b="1" dirty="0" smtClean="0">
                <a:solidFill>
                  <a:schemeClr val="accent5">
                    <a:lumMod val="50000"/>
                  </a:schemeClr>
                </a:solidFill>
                <a:latin typeface="Calibri" panose="020F0502020204030204" pitchFamily="34" charset="0"/>
              </a:rPr>
              <a:t>P</a:t>
            </a:r>
            <a:r>
              <a:rPr lang="ro-RO" altLang="en-US" b="1" dirty="0" smtClean="0">
                <a:solidFill>
                  <a:schemeClr val="accent5">
                    <a:lumMod val="50000"/>
                  </a:schemeClr>
                </a:solidFill>
                <a:latin typeface="Calibri" panose="020F0502020204030204" pitchFamily="34" charset="0"/>
              </a:rPr>
              <a:t>UTEREA </a:t>
            </a:r>
            <a:r>
              <a:rPr lang="en-GB" altLang="en-US" b="1" dirty="0" smtClean="0">
                <a:solidFill>
                  <a:schemeClr val="accent5">
                    <a:lumMod val="50000"/>
                  </a:schemeClr>
                </a:solidFill>
                <a:latin typeface="Calibri" panose="020F0502020204030204" pitchFamily="34" charset="0"/>
              </a:rPr>
              <a:t>‘</a:t>
            </a:r>
            <a:r>
              <a:rPr lang="ro-RO" altLang="en-US" b="1" dirty="0" smtClean="0">
                <a:solidFill>
                  <a:schemeClr val="accent5">
                    <a:lumMod val="50000"/>
                  </a:schemeClr>
                </a:solidFill>
                <a:latin typeface="Calibri" panose="020F0502020204030204" pitchFamily="34" charset="0"/>
              </a:rPr>
              <a:t>RĂSPLATEI</a:t>
            </a:r>
            <a:r>
              <a:rPr lang="en-GB" altLang="en-US" b="1" dirty="0" smtClean="0">
                <a:solidFill>
                  <a:schemeClr val="accent5">
                    <a:lumMod val="50000"/>
                  </a:schemeClr>
                </a:solidFill>
                <a:latin typeface="Calibri" panose="020F0502020204030204" pitchFamily="34" charset="0"/>
              </a:rPr>
              <a:t>’</a:t>
            </a:r>
            <a:endParaRPr lang="en-GB" altLang="en-US" dirty="0">
              <a:solidFill>
                <a:schemeClr val="accent5">
                  <a:lumMod val="50000"/>
                </a:schemeClr>
              </a:solidFill>
            </a:endParaRPr>
          </a:p>
        </p:txBody>
      </p:sp>
      <p:pic>
        <p:nvPicPr>
          <p:cNvPr id="11" name="Picture 10">
            <a:extLst>
              <a:ext uri="{FF2B5EF4-FFF2-40B4-BE49-F238E27FC236}">
                <a16:creationId xmlns:a16="http://schemas.microsoft.com/office/drawing/2014/main" xmlns="" id="{9CBE0DB1-CDFD-4B5C-BCA3-7321CFCA7100}"/>
              </a:ext>
            </a:extLst>
          </p:cNvPr>
          <p:cNvPicPr>
            <a:picLocks noChangeAspect="1"/>
          </p:cNvPicPr>
          <p:nvPr/>
        </p:nvPicPr>
        <p:blipFill>
          <a:blip r:embed="rId5"/>
          <a:stretch>
            <a:fillRect/>
          </a:stretch>
        </p:blipFill>
        <p:spPr>
          <a:xfrm>
            <a:off x="398059" y="1836960"/>
            <a:ext cx="3700308" cy="2303442"/>
          </a:xfrm>
          <a:prstGeom prst="rect">
            <a:avLst/>
          </a:prstGeom>
          <a:ln w="31750" cap="sq">
            <a:solidFill>
              <a:srgbClr val="FFFFFF"/>
            </a:solidFill>
            <a:miter lim="800000"/>
          </a:ln>
        </p:spPr>
      </p:pic>
      <p:pic>
        <p:nvPicPr>
          <p:cNvPr id="13" name="Picture 12">
            <a:extLst>
              <a:ext uri="{FF2B5EF4-FFF2-40B4-BE49-F238E27FC236}">
                <a16:creationId xmlns:a16="http://schemas.microsoft.com/office/drawing/2014/main" xmlns="" id="{71386670-9BF1-45D6-A988-82229C0D35E3}"/>
              </a:ext>
            </a:extLst>
          </p:cNvPr>
          <p:cNvPicPr>
            <a:picLocks noChangeAspect="1"/>
          </p:cNvPicPr>
          <p:nvPr/>
        </p:nvPicPr>
        <p:blipFill>
          <a:blip r:embed="rId6"/>
          <a:stretch>
            <a:fillRect/>
          </a:stretch>
        </p:blipFill>
        <p:spPr>
          <a:xfrm>
            <a:off x="418582" y="4752871"/>
            <a:ext cx="3707652" cy="1974324"/>
          </a:xfrm>
          <a:prstGeom prst="rect">
            <a:avLst/>
          </a:prstGeom>
          <a:ln w="31750" cap="sq">
            <a:solidFill>
              <a:srgbClr val="FFFFFF"/>
            </a:solidFill>
            <a:miter lim="800000"/>
          </a:ln>
        </p:spPr>
      </p:pic>
      <p:sp>
        <p:nvSpPr>
          <p:cNvPr id="14" name="Content Placeholder 2">
            <a:extLst>
              <a:ext uri="{FF2B5EF4-FFF2-40B4-BE49-F238E27FC236}">
                <a16:creationId xmlns:a16="http://schemas.microsoft.com/office/drawing/2014/main" xmlns="" id="{351F7911-6037-4EFB-8B0A-4D26ACC969EC}"/>
              </a:ext>
            </a:extLst>
          </p:cNvPr>
          <p:cNvSpPr txBox="1">
            <a:spLocks/>
          </p:cNvSpPr>
          <p:nvPr/>
        </p:nvSpPr>
        <p:spPr>
          <a:xfrm>
            <a:off x="4672395" y="3429000"/>
            <a:ext cx="6142233" cy="340925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smtClean="0">
                <a:solidFill>
                  <a:schemeClr val="accent5">
                    <a:lumMod val="50000"/>
                  </a:schemeClr>
                </a:solidFill>
                <a:latin typeface="Calibri"/>
                <a:cs typeface="Times New Roman" pitchFamily="18" charset="0"/>
              </a:rPr>
              <a:t>“</a:t>
            </a:r>
            <a:r>
              <a:rPr lang="ro-RO" dirty="0" smtClean="0">
                <a:solidFill>
                  <a:schemeClr val="accent5">
                    <a:lumMod val="50000"/>
                  </a:schemeClr>
                </a:solidFill>
                <a:latin typeface="Calibri"/>
                <a:cs typeface="Times New Roman" pitchFamily="18" charset="0"/>
              </a:rPr>
              <a:t>Sportivii vor să fie lăudați. Cei mai mulți oameni îi văd ca pe ”ceva” corupt și supra-plătit. Eu îi văd în fiecare zi, cei mai mulți sunt speriați de moarte cu 5 minute înainte de a intra în meci. Deci trebuie să îi încurajezi de luni până vineri. Să le spui că sunt jucători buni, să încerci să scoți ce au mai bun.  Încerc să le ”gâdil” ego-ul puțin, să-i fac să se simtă bine în pielea lor. Cred că și ata face parte din </a:t>
            </a:r>
            <a:r>
              <a:rPr lang="en-GB" dirty="0" smtClean="0">
                <a:solidFill>
                  <a:schemeClr val="accent5">
                    <a:lumMod val="50000"/>
                  </a:schemeClr>
                </a:solidFill>
                <a:latin typeface="Calibri"/>
                <a:cs typeface="Times New Roman" pitchFamily="18" charset="0"/>
              </a:rPr>
              <a:t> coaching</a:t>
            </a:r>
            <a:r>
              <a:rPr lang="en-GB" dirty="0">
                <a:solidFill>
                  <a:schemeClr val="accent5">
                    <a:lumMod val="50000"/>
                  </a:schemeClr>
                </a:solidFill>
                <a:latin typeface="Calibri"/>
                <a:cs typeface="Times New Roman" pitchFamily="18" charset="0"/>
              </a:rPr>
              <a:t>” (Potrac et al., 2002, pg. 195-196). </a:t>
            </a:r>
            <a:endParaRPr lang="en-AU" dirty="0">
              <a:solidFill>
                <a:schemeClr val="accent5">
                  <a:lumMod val="50000"/>
                </a:schemeClr>
              </a:solidFill>
              <a:latin typeface="Calibri"/>
              <a:cs typeface="Times New Roman" pitchFamily="18" charset="0"/>
            </a:endParaRPr>
          </a:p>
          <a:p>
            <a:pPr>
              <a:defRPr/>
            </a:pPr>
            <a:endParaRPr lang="en-GB" dirty="0">
              <a:solidFill>
                <a:schemeClr val="accent5">
                  <a:lumMod val="50000"/>
                </a:schemeClr>
              </a:solidFill>
            </a:endParaRPr>
          </a:p>
        </p:txBody>
      </p:sp>
    </p:spTree>
    <p:extLst>
      <p:ext uri="{BB962C8B-B14F-4D97-AF65-F5344CB8AC3E}">
        <p14:creationId xmlns="" xmlns:p14="http://schemas.microsoft.com/office/powerpoint/2010/main" val="709322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3" name="Title 1">
            <a:extLst>
              <a:ext uri="{FF2B5EF4-FFF2-40B4-BE49-F238E27FC236}">
                <a16:creationId xmlns:a16="http://schemas.microsoft.com/office/drawing/2014/main" xmlns="" id="{A3D603BF-9649-40D8-A84F-B0585BDDC89E}"/>
              </a:ext>
            </a:extLst>
          </p:cNvPr>
          <p:cNvSpPr txBox="1">
            <a:spLocks noChangeArrowheads="1"/>
          </p:cNvSpPr>
          <p:nvPr/>
        </p:nvSpPr>
        <p:spPr bwMode="black">
          <a:xfrm>
            <a:off x="2044705" y="2159453"/>
            <a:ext cx="7729728" cy="1188720"/>
          </a:xfrm>
          <a:prstGeom prst="rect">
            <a:avLst/>
          </a:prstGeom>
          <a:solidFill>
            <a:srgbClr val="002060"/>
          </a:solidFill>
          <a:ln w="31750" cap="sq">
            <a:solidFill>
              <a:srgbClr val="00206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o-RO" altLang="en-US" sz="2800" b="1" i="0" u="none" strike="noStrike" kern="1200" cap="all" spc="200" normalizeH="0" baseline="0" noProof="0" dirty="0" smtClean="0">
                <a:ln>
                  <a:noFill/>
                </a:ln>
                <a:solidFill>
                  <a:schemeClr val="bg1"/>
                </a:solidFill>
                <a:effectLst/>
                <a:uLnTx/>
                <a:uFillTx/>
                <a:latin typeface="Calibri" panose="020F0502020204030204" pitchFamily="34" charset="0"/>
                <a:ea typeface="+mj-ea"/>
                <a:cs typeface="+mj-cs"/>
              </a:rPr>
              <a:t>PUTEREA</a:t>
            </a:r>
            <a:r>
              <a:rPr kumimoji="0" lang="ro-RO" altLang="en-US" sz="2800" b="1" i="0" u="none" strike="noStrike" kern="1200" cap="all" spc="200" normalizeH="0" noProof="0" dirty="0" smtClean="0">
                <a:ln>
                  <a:noFill/>
                </a:ln>
                <a:solidFill>
                  <a:schemeClr val="bg1"/>
                </a:solidFill>
                <a:effectLst/>
                <a:uLnTx/>
                <a:uFillTx/>
                <a:latin typeface="Calibri" panose="020F0502020204030204" pitchFamily="34" charset="0"/>
                <a:ea typeface="+mj-ea"/>
                <a:cs typeface="+mj-cs"/>
              </a:rPr>
              <a:t> </a:t>
            </a:r>
            <a:r>
              <a:rPr kumimoji="0" lang="en-GB" altLang="en-US" sz="2800" b="1" i="0" u="none" strike="noStrike" kern="1200" cap="all" spc="200" normalizeH="0" baseline="0" noProof="0" dirty="0" smtClean="0">
                <a:ln>
                  <a:noFill/>
                </a:ln>
                <a:solidFill>
                  <a:schemeClr val="bg1"/>
                </a:solidFill>
                <a:effectLst/>
                <a:uLnTx/>
                <a:uFillTx/>
                <a:latin typeface="Calibri" panose="020F0502020204030204" pitchFamily="34" charset="0"/>
                <a:ea typeface="+mj-ea"/>
                <a:cs typeface="+mj-cs"/>
              </a:rPr>
              <a:t>‘</a:t>
            </a:r>
            <a:r>
              <a:rPr lang="ro-RO" altLang="en-US" b="1" dirty="0" smtClean="0">
                <a:solidFill>
                  <a:schemeClr val="bg1"/>
                </a:solidFill>
                <a:latin typeface="Calibri" panose="020F0502020204030204" pitchFamily="34" charset="0"/>
              </a:rPr>
              <a:t>EXEMPLULUI</a:t>
            </a:r>
            <a:r>
              <a:rPr kumimoji="0" lang="en-GB" altLang="en-US" sz="2800" b="1" i="0" u="none" strike="noStrike" kern="1200" cap="all" spc="200" normalizeH="0" baseline="0" noProof="0" dirty="0" smtClean="0">
                <a:ln>
                  <a:noFill/>
                </a:ln>
                <a:solidFill>
                  <a:schemeClr val="bg1"/>
                </a:solidFill>
                <a:effectLst/>
                <a:uLnTx/>
                <a:uFillTx/>
                <a:latin typeface="Calibri" panose="020F0502020204030204" pitchFamily="34" charset="0"/>
                <a:ea typeface="+mj-ea"/>
                <a:cs typeface="+mj-cs"/>
              </a:rPr>
              <a:t>’</a:t>
            </a:r>
            <a:endParaRPr kumimoji="0" lang="en-GB" altLang="en-US" sz="2800" b="0" i="0" u="none" strike="noStrike" kern="1200" cap="all" spc="200" normalizeH="0" baseline="0" noProof="0" dirty="0">
              <a:ln>
                <a:noFill/>
              </a:ln>
              <a:solidFill>
                <a:schemeClr val="bg1"/>
              </a:solidFill>
              <a:effectLst/>
              <a:uLnTx/>
              <a:uFillTx/>
              <a:latin typeface="Gill Sans MT" panose="020B0502020104020203"/>
              <a:ea typeface="+mj-ea"/>
              <a:cs typeface="+mj-cs"/>
            </a:endParaRPr>
          </a:p>
        </p:txBody>
      </p:sp>
      <p:sp>
        <p:nvSpPr>
          <p:cNvPr id="14" name="Content Placeholder 2">
            <a:extLst>
              <a:ext uri="{FF2B5EF4-FFF2-40B4-BE49-F238E27FC236}">
                <a16:creationId xmlns:a16="http://schemas.microsoft.com/office/drawing/2014/main" xmlns="" id="{29B5EFAB-9CD3-4652-9463-11A29B98365A}"/>
              </a:ext>
            </a:extLst>
          </p:cNvPr>
          <p:cNvSpPr txBox="1">
            <a:spLocks/>
          </p:cNvSpPr>
          <p:nvPr/>
        </p:nvSpPr>
        <p:spPr>
          <a:xfrm>
            <a:off x="2044705" y="3832805"/>
            <a:ext cx="7729728" cy="2763585"/>
          </a:xfrm>
          <a:prstGeom prst="rect">
            <a:avLst/>
          </a:prstGeom>
          <a:solidFill>
            <a:srgbClr val="002060"/>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ro-RO" sz="18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Puterea care provine din identificarea sportivului cu antrenorul și dorința sportivului de a fi ca antrenorul</a:t>
            </a:r>
            <a:r>
              <a:rPr kumimoji="0" lang="en-US" sz="18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a:t>
            </a:r>
            <a:endParaRPr kumimoji="0" lang="en-US" sz="1800" b="0" i="0" u="none" strike="noStrike" kern="1200" cap="none" spc="0" normalizeH="0" baseline="0" noProof="0" dirty="0">
              <a:ln>
                <a:noFill/>
              </a:ln>
              <a:solidFill>
                <a:schemeClr val="bg1"/>
              </a:solidFill>
              <a:effectLst>
                <a:outerShdw blurRad="38100" dist="38100" dir="2700000" sx="1000" sy="1000" algn="tl">
                  <a:srgbClr val="C0C0C0"/>
                </a:outerShdw>
              </a:effectLst>
              <a:uLnTx/>
              <a:uFillTx/>
              <a:latin typeface="Calibri"/>
              <a:ea typeface="+mn-ea"/>
              <a:cs typeface="+mn-cs"/>
            </a:endParaRP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ro-RO" sz="18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Este respectat omulși nu poziția</a:t>
            </a:r>
            <a:r>
              <a:rPr kumimoji="0" lang="en-US" sz="18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a:t>
            </a:r>
            <a:endParaRPr kumimoji="0" lang="en-US" sz="1800" b="0" i="0" u="none" strike="noStrike" kern="1200" cap="none" spc="0" normalizeH="0" baseline="0" noProof="0" dirty="0">
              <a:ln>
                <a:noFill/>
              </a:ln>
              <a:solidFill>
                <a:schemeClr val="bg1"/>
              </a:solidFill>
              <a:effectLst>
                <a:outerShdw blurRad="38100" dist="38100" dir="2700000" sx="1000" sy="1000" algn="tl">
                  <a:srgbClr val="C0C0C0"/>
                </a:outerShdw>
              </a:effectLst>
              <a:uLnTx/>
              <a:uFillTx/>
              <a:latin typeface="Calibri"/>
              <a:ea typeface="+mn-ea"/>
              <a:cs typeface="+mn-cs"/>
            </a:endParaRPr>
          </a:p>
          <a:p>
            <a:pPr marL="457200" marR="0" lvl="1"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ro-RO" sz="16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Prietenie, loialitate</a:t>
            </a:r>
            <a:r>
              <a:rPr kumimoji="0" lang="en-US" sz="16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a:t>
            </a:r>
            <a:endParaRPr kumimoji="0" lang="en-US" sz="1600" b="0" i="0" u="none" strike="noStrike" kern="1200" cap="none" spc="0" normalizeH="0" baseline="0" noProof="0" dirty="0">
              <a:ln>
                <a:noFill/>
              </a:ln>
              <a:solidFill>
                <a:schemeClr val="bg1"/>
              </a:solidFill>
              <a:effectLst>
                <a:outerShdw blurRad="38100" dist="38100" dir="2700000" sx="1000" sy="1000" algn="tl">
                  <a:srgbClr val="C0C0C0"/>
                </a:outerShdw>
              </a:effectLst>
              <a:uLnTx/>
              <a:uFillTx/>
              <a:latin typeface="Calibri"/>
              <a:ea typeface="+mn-ea"/>
              <a:cs typeface="+mn-cs"/>
            </a:endParaRP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ro-RO" sz="18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Antrenorii intervievați în</a:t>
            </a:r>
            <a:r>
              <a:rPr kumimoji="0" lang="en-US" sz="18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 </a:t>
            </a:r>
            <a:r>
              <a:rPr kumimoji="0" lang="en-US" sz="1800" b="0" i="0" u="none" strike="noStrike" kern="1200" cap="none" spc="0" normalizeH="0" baseline="0" noProof="0" dirty="0" err="1">
                <a:ln>
                  <a:noFill/>
                </a:ln>
                <a:solidFill>
                  <a:schemeClr val="bg1"/>
                </a:solidFill>
                <a:effectLst>
                  <a:outerShdw blurRad="38100" dist="38100" dir="2700000" sx="1000" sy="1000" algn="tl">
                    <a:srgbClr val="C0C0C0"/>
                  </a:outerShdw>
                </a:effectLst>
                <a:uLnTx/>
                <a:uFillTx/>
                <a:latin typeface="Calibri"/>
                <a:ea typeface="+mn-ea"/>
                <a:cs typeface="+mn-cs"/>
              </a:rPr>
              <a:t>Armour</a:t>
            </a:r>
            <a:r>
              <a:rPr kumimoji="0" lang="en-US" sz="1800" b="0" i="0" u="none" strike="noStrike" kern="1200" cap="none" spc="0" normalizeH="0" baseline="0" noProof="0" dirty="0">
                <a:ln>
                  <a:noFill/>
                </a:ln>
                <a:solidFill>
                  <a:schemeClr val="bg1"/>
                </a:solidFill>
                <a:effectLst>
                  <a:outerShdw blurRad="38100" dist="38100" dir="2700000" sx="1000" sy="1000" algn="tl">
                    <a:srgbClr val="C0C0C0"/>
                  </a:outerShdw>
                </a:effectLst>
                <a:uLnTx/>
                <a:uFillTx/>
                <a:latin typeface="Calibri"/>
                <a:ea typeface="+mn-ea"/>
                <a:cs typeface="+mn-cs"/>
              </a:rPr>
              <a:t>, Jones, and Potrac (2004) </a:t>
            </a:r>
            <a:r>
              <a:rPr kumimoji="0" lang="ro-RO" sz="18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atribuie importanță dezvoltării de legături socialepozitive cu sportivii</a:t>
            </a:r>
            <a:r>
              <a:rPr kumimoji="0" lang="en-US" sz="1800" b="0" i="0" u="none" strike="noStrike" kern="1200" cap="none" spc="0" normalizeH="0" baseline="0" noProof="0" dirty="0" smtClean="0">
                <a:ln>
                  <a:noFill/>
                </a:ln>
                <a:solidFill>
                  <a:schemeClr val="bg1"/>
                </a:solidFill>
                <a:effectLst>
                  <a:outerShdw blurRad="38100" dist="38100" dir="2700000" sx="1000" sy="1000" algn="tl">
                    <a:srgbClr val="C0C0C0"/>
                  </a:outerShdw>
                </a:effectLst>
                <a:uLnTx/>
                <a:uFillTx/>
                <a:latin typeface="Calibri"/>
                <a:ea typeface="+mn-ea"/>
                <a:cs typeface="+mn-cs"/>
              </a:rPr>
              <a:t>.</a:t>
            </a:r>
            <a:endParaRPr kumimoji="0" lang="en-US" sz="1800" b="0" i="0" u="none" strike="noStrike" kern="1200" cap="none" spc="0" normalizeH="0" baseline="0" noProof="0" dirty="0">
              <a:ln>
                <a:noFill/>
              </a:ln>
              <a:solidFill>
                <a:schemeClr val="bg1"/>
              </a:solidFill>
              <a:effectLst>
                <a:outerShdw blurRad="38100" dist="38100" dir="2700000" sx="1000" sy="1000" algn="tl">
                  <a:srgbClr val="C0C0C0"/>
                </a:outerShdw>
              </a:effectLst>
              <a:uLnTx/>
              <a:uFillTx/>
              <a:latin typeface="Calibri"/>
              <a:ea typeface="+mn-ea"/>
              <a:cs typeface="+mn-cs"/>
            </a:endParaRP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 xmlns:p14="http://schemas.microsoft.com/office/powerpoint/2010/main" val="162071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1" name="Rectangle 2">
            <a:extLst>
              <a:ext uri="{FF2B5EF4-FFF2-40B4-BE49-F238E27FC236}">
                <a16:creationId xmlns:a16="http://schemas.microsoft.com/office/drawing/2014/main" xmlns="" id="{EE97D895-E1B9-449B-BCCB-9AAAE58AD542}"/>
              </a:ext>
            </a:extLst>
          </p:cNvPr>
          <p:cNvSpPr txBox="1">
            <a:spLocks noChangeArrowheads="1"/>
          </p:cNvSpPr>
          <p:nvPr/>
        </p:nvSpPr>
        <p:spPr bwMode="black">
          <a:xfrm>
            <a:off x="2115727" y="2042949"/>
            <a:ext cx="7729728" cy="1188720"/>
          </a:xfrm>
          <a:prstGeom prst="rect">
            <a:avLst/>
          </a:prstGeom>
          <a:solidFill>
            <a:srgbClr val="FFFFFF"/>
          </a:solidFill>
          <a:ln w="31750" cap="sq">
            <a:no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o-RO" altLang="en-US" sz="2800" b="0" i="0" u="none" strike="noStrike" kern="1200" cap="all" spc="200" normalizeH="0" baseline="0" noProof="0" dirty="0" smtClean="0">
                <a:ln>
                  <a:noFill/>
                </a:ln>
                <a:solidFill>
                  <a:srgbClr val="002060"/>
                </a:solidFill>
                <a:effectLst/>
                <a:uLnTx/>
                <a:uFillTx/>
                <a:latin typeface="Gill Sans MT" panose="020B0502020104020203"/>
                <a:ea typeface="+mj-ea"/>
                <a:cs typeface="+mj-cs"/>
              </a:rPr>
              <a:t>CONSIDERAȚII PENTRU ANTRENOR</a:t>
            </a:r>
            <a:endParaRPr kumimoji="0" lang="en-GB" altLang="en-US" sz="2800" b="0" i="0" u="none" strike="noStrike" kern="1200" cap="all" spc="200" normalizeH="0" baseline="0" noProof="0" dirty="0">
              <a:ln>
                <a:noFill/>
              </a:ln>
              <a:solidFill>
                <a:srgbClr val="002060"/>
              </a:solidFill>
              <a:effectLst/>
              <a:uLnTx/>
              <a:uFillTx/>
              <a:latin typeface="Gill Sans MT" panose="020B0502020104020203"/>
              <a:ea typeface="+mj-ea"/>
              <a:cs typeface="+mj-cs"/>
            </a:endParaRPr>
          </a:p>
        </p:txBody>
      </p:sp>
      <p:graphicFrame>
        <p:nvGraphicFramePr>
          <p:cNvPr id="13" name="Rectangle 3">
            <a:extLst>
              <a:ext uri="{FF2B5EF4-FFF2-40B4-BE49-F238E27FC236}">
                <a16:creationId xmlns:a16="http://schemas.microsoft.com/office/drawing/2014/main" xmlns="" id="{BE7AAFDF-C5C3-4C16-BC22-41A23F9941A7}"/>
              </a:ext>
            </a:extLst>
          </p:cNvPr>
          <p:cNvGraphicFramePr/>
          <p:nvPr>
            <p:extLst>
              <p:ext uri="{D42A27DB-BD31-4B8C-83A1-F6EECF244321}">
                <p14:modId xmlns="" xmlns:p14="http://schemas.microsoft.com/office/powerpoint/2010/main" val="199154046"/>
              </p:ext>
            </p:extLst>
          </p:nvPr>
        </p:nvGraphicFramePr>
        <p:xfrm>
          <a:off x="849791" y="3360155"/>
          <a:ext cx="10261600" cy="31077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4197915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3" name="Rectangle 12">
            <a:extLst>
              <a:ext uri="{FF2B5EF4-FFF2-40B4-BE49-F238E27FC236}">
                <a16:creationId xmlns:a16="http://schemas.microsoft.com/office/drawing/2014/main" xmlns="" id="{715F8C80-406C-42E5-B9DB-B2CB324ECB07}"/>
              </a:ext>
            </a:extLst>
          </p:cNvPr>
          <p:cNvSpPr/>
          <p:nvPr/>
        </p:nvSpPr>
        <p:spPr>
          <a:xfrm>
            <a:off x="0" y="2159452"/>
            <a:ext cx="5359179" cy="469854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
            <a:extLst>
              <a:ext uri="{FF2B5EF4-FFF2-40B4-BE49-F238E27FC236}">
                <a16:creationId xmlns:a16="http://schemas.microsoft.com/office/drawing/2014/main" xmlns="" id="{68C24986-A69C-4D38-A864-61CF06FE1398}"/>
              </a:ext>
            </a:extLst>
          </p:cNvPr>
          <p:cNvSpPr txBox="1">
            <a:spLocks noChangeArrowheads="1"/>
          </p:cNvSpPr>
          <p:nvPr/>
        </p:nvSpPr>
        <p:spPr>
          <a:xfrm>
            <a:off x="476675" y="3622520"/>
            <a:ext cx="4445368" cy="2083253"/>
          </a:xfrm>
          <a:prstGeom prst="rect">
            <a:avLst/>
          </a:prstGeom>
          <a:noFill/>
          <a:ln>
            <a:solidFill>
              <a:schemeClr val="bg1"/>
            </a:solidFill>
          </a:ln>
        </p:spPr>
        <p:txBody>
          <a:bodyPr wrap="square">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sz="4800" b="1" u="sng" dirty="0" smtClean="0">
                <a:solidFill>
                  <a:schemeClr val="bg1"/>
                </a:solidFill>
              </a:rPr>
              <a:t>ÎNTREBĂRI AJUTĂTORE</a:t>
            </a:r>
            <a:endParaRPr lang="en-GB" altLang="en-US" sz="4800" b="1" u="sng" dirty="0">
              <a:solidFill>
                <a:schemeClr val="bg1"/>
              </a:solidFill>
            </a:endParaRPr>
          </a:p>
        </p:txBody>
      </p:sp>
      <p:graphicFrame>
        <p:nvGraphicFramePr>
          <p:cNvPr id="15" name="Content Placeholder 2">
            <a:extLst>
              <a:ext uri="{FF2B5EF4-FFF2-40B4-BE49-F238E27FC236}">
                <a16:creationId xmlns:a16="http://schemas.microsoft.com/office/drawing/2014/main" xmlns="" id="{38C96D64-4A15-4FF2-9381-32227FBC17B7}"/>
              </a:ext>
            </a:extLst>
          </p:cNvPr>
          <p:cNvGraphicFramePr>
            <a:graphicFrameLocks/>
          </p:cNvGraphicFramePr>
          <p:nvPr>
            <p:extLst>
              <p:ext uri="{D42A27DB-BD31-4B8C-83A1-F6EECF244321}">
                <p14:modId xmlns="" xmlns:p14="http://schemas.microsoft.com/office/powerpoint/2010/main" val="1150870357"/>
              </p:ext>
            </p:extLst>
          </p:nvPr>
        </p:nvGraphicFramePr>
        <p:xfrm>
          <a:off x="6033831" y="2159452"/>
          <a:ext cx="5359179" cy="44369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167865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1" name="Rectangle 10">
            <a:extLst>
              <a:ext uri="{FF2B5EF4-FFF2-40B4-BE49-F238E27FC236}">
                <a16:creationId xmlns:a16="http://schemas.microsoft.com/office/drawing/2014/main" xmlns="" id="{2A97402F-6E95-45B3-90AA-EE8E20CA303B}"/>
              </a:ext>
            </a:extLst>
          </p:cNvPr>
          <p:cNvSpPr/>
          <p:nvPr/>
        </p:nvSpPr>
        <p:spPr>
          <a:xfrm>
            <a:off x="0" y="2363060"/>
            <a:ext cx="5450186" cy="4494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2">
            <a:extLst>
              <a:ext uri="{FF2B5EF4-FFF2-40B4-BE49-F238E27FC236}">
                <a16:creationId xmlns:a16="http://schemas.microsoft.com/office/drawing/2014/main" xmlns="" id="{9722C5F2-CC89-4925-B80D-D5B971CF6957}"/>
              </a:ext>
            </a:extLst>
          </p:cNvPr>
          <p:cNvSpPr txBox="1">
            <a:spLocks noChangeArrowheads="1"/>
          </p:cNvSpPr>
          <p:nvPr/>
        </p:nvSpPr>
        <p:spPr>
          <a:xfrm>
            <a:off x="476675" y="3622519"/>
            <a:ext cx="4445368" cy="2083253"/>
          </a:xfrm>
          <a:prstGeom prst="rect">
            <a:avLst/>
          </a:prstGeom>
          <a:noFill/>
          <a:ln>
            <a:solidFill>
              <a:schemeClr val="bg1"/>
            </a:solidFill>
          </a:ln>
        </p:spPr>
        <p:txBody>
          <a:bodyPr wrap="square">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en-US" sz="4800" b="1" u="sng" dirty="0">
              <a:solidFill>
                <a:schemeClr val="bg1"/>
              </a:solidFill>
            </a:endParaRPr>
          </a:p>
          <a:p>
            <a:pPr algn="ctr"/>
            <a:r>
              <a:rPr lang="ro-RO" altLang="en-US" sz="4800" b="1" u="sng" dirty="0" smtClean="0">
                <a:solidFill>
                  <a:schemeClr val="bg1"/>
                </a:solidFill>
              </a:rPr>
              <a:t>CONCLUZII</a:t>
            </a:r>
            <a:r>
              <a:rPr lang="en-GB" altLang="en-US" sz="4800" b="1" u="sng" dirty="0" smtClean="0">
                <a:solidFill>
                  <a:schemeClr val="bg1"/>
                </a:solidFill>
              </a:rPr>
              <a:t> </a:t>
            </a:r>
            <a:endParaRPr lang="en-GB" altLang="en-US" sz="4800" b="1" u="sng" dirty="0">
              <a:solidFill>
                <a:schemeClr val="bg1"/>
              </a:solidFill>
            </a:endParaRPr>
          </a:p>
        </p:txBody>
      </p:sp>
      <p:graphicFrame>
        <p:nvGraphicFramePr>
          <p:cNvPr id="14" name="Rectangle 3">
            <a:extLst>
              <a:ext uri="{FF2B5EF4-FFF2-40B4-BE49-F238E27FC236}">
                <a16:creationId xmlns:a16="http://schemas.microsoft.com/office/drawing/2014/main" xmlns="" id="{0B962FDE-71A2-4E7C-A0F9-656ED05357F7}"/>
              </a:ext>
            </a:extLst>
          </p:cNvPr>
          <p:cNvGraphicFramePr/>
          <p:nvPr>
            <p:extLst>
              <p:ext uri="{D42A27DB-BD31-4B8C-83A1-F6EECF244321}">
                <p14:modId xmlns="" xmlns:p14="http://schemas.microsoft.com/office/powerpoint/2010/main" val="1182319957"/>
              </p:ext>
            </p:extLst>
          </p:nvPr>
        </p:nvGraphicFramePr>
        <p:xfrm>
          <a:off x="6175899" y="2363060"/>
          <a:ext cx="5671451" cy="38620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1423738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8">
            <a:extLst>
              <a:ext uri="{FF2B5EF4-FFF2-40B4-BE49-F238E27FC236}">
                <a16:creationId xmlns:a16="http://schemas.microsoft.com/office/drawing/2014/main" xmlns="" id="{2AC4FAD1-E948-44F3-8B14-40CCD7CE4AFE}"/>
              </a:ext>
            </a:extLst>
          </p:cNvPr>
          <p:cNvSpPr/>
          <p:nvPr/>
        </p:nvSpPr>
        <p:spPr>
          <a:xfrm>
            <a:off x="0" y="2159452"/>
            <a:ext cx="5368705" cy="469854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2">
            <a:extLst>
              <a:ext uri="{FF2B5EF4-FFF2-40B4-BE49-F238E27FC236}">
                <a16:creationId xmlns:a16="http://schemas.microsoft.com/office/drawing/2014/main" xmlns="" id="{ED19A45D-05C7-4AE5-B0FB-30BD1BC5E650}"/>
              </a:ext>
            </a:extLst>
          </p:cNvPr>
          <p:cNvSpPr txBox="1">
            <a:spLocks noChangeArrowheads="1"/>
          </p:cNvSpPr>
          <p:nvPr/>
        </p:nvSpPr>
        <p:spPr>
          <a:xfrm>
            <a:off x="476675" y="3467530"/>
            <a:ext cx="4445368" cy="2083253"/>
          </a:xfrm>
          <a:prstGeom prst="rect">
            <a:avLst/>
          </a:prstGeom>
          <a:noFill/>
          <a:ln>
            <a:solidFill>
              <a:schemeClr val="bg1"/>
            </a:solidFill>
          </a:ln>
        </p:spPr>
        <p:txBody>
          <a:bodyPr wrap="square">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sz="4800" b="1" u="sng" dirty="0" smtClean="0">
                <a:solidFill>
                  <a:schemeClr val="bg1"/>
                </a:solidFill>
              </a:rPr>
              <a:t>Concluzii</a:t>
            </a:r>
            <a:r>
              <a:rPr lang="en-GB" altLang="en-US" sz="4800" b="1" u="sng" dirty="0" smtClean="0">
                <a:solidFill>
                  <a:schemeClr val="bg1"/>
                </a:solidFill>
              </a:rPr>
              <a:t>: </a:t>
            </a:r>
            <a:r>
              <a:rPr lang="ro-RO" altLang="en-US" sz="4800" b="1" u="sng" dirty="0" smtClean="0">
                <a:solidFill>
                  <a:schemeClr val="bg1"/>
                </a:solidFill>
              </a:rPr>
              <a:t>DE CE ESTE IMPORTANT</a:t>
            </a:r>
            <a:r>
              <a:rPr lang="en-GB" altLang="en-US" sz="4800" b="1" u="sng" dirty="0" smtClean="0">
                <a:solidFill>
                  <a:schemeClr val="bg1"/>
                </a:solidFill>
              </a:rPr>
              <a:t>? </a:t>
            </a:r>
            <a:endParaRPr lang="en-GB" altLang="en-US" sz="4800" b="1" u="sng" dirty="0">
              <a:solidFill>
                <a:schemeClr val="bg1"/>
              </a:solidFill>
            </a:endParaRPr>
          </a:p>
        </p:txBody>
      </p:sp>
      <p:graphicFrame>
        <p:nvGraphicFramePr>
          <p:cNvPr id="13" name="Content Placeholder 2">
            <a:extLst>
              <a:ext uri="{FF2B5EF4-FFF2-40B4-BE49-F238E27FC236}">
                <a16:creationId xmlns:a16="http://schemas.microsoft.com/office/drawing/2014/main" xmlns="" id="{51C1905D-CA0B-457D-B1F2-8050EA24A91E}"/>
              </a:ext>
            </a:extLst>
          </p:cNvPr>
          <p:cNvGraphicFramePr>
            <a:graphicFrameLocks/>
          </p:cNvGraphicFramePr>
          <p:nvPr>
            <p:extLst>
              <p:ext uri="{D42A27DB-BD31-4B8C-83A1-F6EECF244321}">
                <p14:modId xmlns="" xmlns:p14="http://schemas.microsoft.com/office/powerpoint/2010/main" val="3149325236"/>
              </p:ext>
            </p:extLst>
          </p:nvPr>
        </p:nvGraphicFramePr>
        <p:xfrm>
          <a:off x="6095999" y="2159452"/>
          <a:ext cx="5607049" cy="44369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3330713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709747" y="2082441"/>
            <a:ext cx="8334103" cy="584775"/>
          </a:xfrm>
          <a:prstGeom prst="rect">
            <a:avLst/>
          </a:prstGeom>
          <a:noFill/>
        </p:spPr>
        <p:txBody>
          <a:bodyPr wrap="square" rtlCol="0">
            <a:spAutoFit/>
          </a:bodyPr>
          <a:lstStyle/>
          <a:p>
            <a:r>
              <a:rPr lang="ro-RO" sz="3200" dirty="0" smtClean="0">
                <a:solidFill>
                  <a:schemeClr val="accent1">
                    <a:lumMod val="50000"/>
                  </a:schemeClr>
                </a:solidFill>
                <a:latin typeface="GillSans" pitchFamily="2" charset="0"/>
              </a:rPr>
              <a:t>Bibliografie</a:t>
            </a:r>
            <a:r>
              <a:rPr lang="en-GB" sz="3200" dirty="0" smtClean="0">
                <a:solidFill>
                  <a:schemeClr val="accent1">
                    <a:lumMod val="50000"/>
                  </a:schemeClr>
                </a:solidFill>
                <a:latin typeface="GillSans" pitchFamily="2" charset="0"/>
              </a:rPr>
              <a:t>:</a:t>
            </a:r>
            <a:endParaRPr lang="en-GB" sz="3200" dirty="0">
              <a:solidFill>
                <a:schemeClr val="accent1">
                  <a:lumMod val="50000"/>
                </a:schemeClr>
              </a:solidFill>
              <a:latin typeface="GillSans" pitchFamily="2" charset="0"/>
            </a:endParaRPr>
          </a:p>
        </p:txBody>
      </p:sp>
      <p:sp>
        <p:nvSpPr>
          <p:cNvPr id="12" name="Rectangle 11">
            <a:extLst>
              <a:ext uri="{FF2B5EF4-FFF2-40B4-BE49-F238E27FC236}">
                <a16:creationId xmlns:a16="http://schemas.microsoft.com/office/drawing/2014/main" xmlns="" id="{3B47C91A-CC71-46E9-B26A-9B9B76C753C2}"/>
              </a:ext>
            </a:extLst>
          </p:cNvPr>
          <p:cNvSpPr/>
          <p:nvPr/>
        </p:nvSpPr>
        <p:spPr>
          <a:xfrm>
            <a:off x="709747" y="2781791"/>
            <a:ext cx="10772503" cy="3970318"/>
          </a:xfrm>
          <a:prstGeom prst="rect">
            <a:avLst/>
          </a:prstGeom>
        </p:spPr>
        <p:txBody>
          <a:bodyPr wrap="square">
            <a:spAutoFit/>
          </a:bodyPr>
          <a:lstStyle/>
          <a:p>
            <a:pPr lvl="0"/>
            <a:r>
              <a:rPr lang="en-US" sz="1400" dirty="0" err="1">
                <a:solidFill>
                  <a:schemeClr val="accent1">
                    <a:lumMod val="50000"/>
                  </a:schemeClr>
                </a:solidFill>
                <a:latin typeface="GillSans" pitchFamily="2" charset="0"/>
              </a:rPr>
              <a:t>Armour</a:t>
            </a:r>
            <a:r>
              <a:rPr lang="en-US" sz="1400" dirty="0">
                <a:solidFill>
                  <a:schemeClr val="accent1">
                    <a:lumMod val="50000"/>
                  </a:schemeClr>
                </a:solidFill>
                <a:latin typeface="GillSans" pitchFamily="2" charset="0"/>
              </a:rPr>
              <a:t>, K., Jones, R., &amp; Potrac, P. (2004). </a:t>
            </a:r>
            <a:r>
              <a:rPr lang="en-US" sz="1400" i="1" dirty="0">
                <a:solidFill>
                  <a:schemeClr val="accent1">
                    <a:lumMod val="50000"/>
                  </a:schemeClr>
                </a:solidFill>
                <a:latin typeface="GillSans" pitchFamily="2" charset="0"/>
              </a:rPr>
              <a:t>Sports Coaching Cultures</a:t>
            </a:r>
            <a:r>
              <a:rPr lang="en-US" sz="1400" dirty="0">
                <a:solidFill>
                  <a:schemeClr val="accent1">
                    <a:lumMod val="50000"/>
                  </a:schemeClr>
                </a:solidFill>
                <a:latin typeface="GillSans" pitchFamily="2" charset="0"/>
              </a:rPr>
              <a:t>. London: Routledge</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Bloom, G.A.,  Durant-Bush, N., Schinke, R.J., &amp; </a:t>
            </a:r>
            <a:r>
              <a:rPr lang="en-US" sz="1400" dirty="0" err="1">
                <a:solidFill>
                  <a:schemeClr val="accent1">
                    <a:lumMod val="50000"/>
                  </a:schemeClr>
                </a:solidFill>
                <a:latin typeface="GillSans" pitchFamily="2" charset="0"/>
              </a:rPr>
              <a:t>Salmela</a:t>
            </a:r>
            <a:r>
              <a:rPr lang="en-US" sz="1400" dirty="0">
                <a:solidFill>
                  <a:schemeClr val="accent1">
                    <a:lumMod val="50000"/>
                  </a:schemeClr>
                </a:solidFill>
                <a:latin typeface="GillSans" pitchFamily="2" charset="0"/>
              </a:rPr>
              <a:t>, J.H. (1998). The importance of mentoring in the development of coaches and athletes. </a:t>
            </a:r>
            <a:r>
              <a:rPr lang="en-US" sz="1400" i="1" dirty="0">
                <a:solidFill>
                  <a:schemeClr val="accent1">
                    <a:lumMod val="50000"/>
                  </a:schemeClr>
                </a:solidFill>
                <a:latin typeface="GillSans" pitchFamily="2" charset="0"/>
              </a:rPr>
              <a:t>International Journal of Sport Psychology</a:t>
            </a:r>
            <a:r>
              <a:rPr lang="en-US" sz="1400" dirty="0">
                <a:solidFill>
                  <a:schemeClr val="accent1">
                    <a:lumMod val="50000"/>
                  </a:schemeClr>
                </a:solidFill>
                <a:latin typeface="GillSans" pitchFamily="2" charset="0"/>
              </a:rPr>
              <a:t>, 29, pp. 267-281</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Cassidy, T., Jones, R., &amp; Potrac, P. (2004). </a:t>
            </a:r>
            <a:r>
              <a:rPr lang="en-US" sz="1400" i="1" dirty="0">
                <a:solidFill>
                  <a:schemeClr val="accent1">
                    <a:lumMod val="50000"/>
                  </a:schemeClr>
                </a:solidFill>
                <a:latin typeface="GillSans" pitchFamily="2" charset="0"/>
              </a:rPr>
              <a:t>Understanding sports coaching. </a:t>
            </a:r>
            <a:r>
              <a:rPr lang="en-US" sz="1400" i="1" dirty="0" err="1">
                <a:solidFill>
                  <a:schemeClr val="accent1">
                    <a:lumMod val="50000"/>
                  </a:schemeClr>
                </a:solidFill>
                <a:latin typeface="GillSans" pitchFamily="2" charset="0"/>
              </a:rPr>
              <a:t>Thesocial</a:t>
            </a:r>
            <a:r>
              <a:rPr lang="en-US" sz="1400" i="1" dirty="0">
                <a:solidFill>
                  <a:schemeClr val="accent1">
                    <a:lumMod val="50000"/>
                  </a:schemeClr>
                </a:solidFill>
                <a:latin typeface="GillSans" pitchFamily="2" charset="0"/>
              </a:rPr>
              <a:t>, cultural and pedagogical foundations of coaching practice</a:t>
            </a:r>
            <a:r>
              <a:rPr lang="en-US" sz="1400" dirty="0">
                <a:solidFill>
                  <a:schemeClr val="accent1">
                    <a:lumMod val="50000"/>
                  </a:schemeClr>
                </a:solidFill>
                <a:latin typeface="GillSans" pitchFamily="2" charset="0"/>
              </a:rPr>
              <a:t>. </a:t>
            </a:r>
            <a:r>
              <a:rPr lang="en-US" sz="1400" dirty="0" err="1">
                <a:solidFill>
                  <a:schemeClr val="accent1">
                    <a:lumMod val="50000"/>
                  </a:schemeClr>
                </a:solidFill>
                <a:latin typeface="GillSans" pitchFamily="2" charset="0"/>
              </a:rPr>
              <a:t>Abingdon,UK</a:t>
            </a:r>
            <a:r>
              <a:rPr lang="en-US" sz="1400" dirty="0">
                <a:solidFill>
                  <a:schemeClr val="accent1">
                    <a:lumMod val="50000"/>
                  </a:schemeClr>
                </a:solidFill>
                <a:latin typeface="GillSans" pitchFamily="2" charset="0"/>
              </a:rPr>
              <a:t>: Routledge.</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French, J. and Raven, B. (1959). The Bases of Social Power. In </a:t>
            </a:r>
            <a:r>
              <a:rPr lang="en-US" sz="1400" i="1" dirty="0">
                <a:solidFill>
                  <a:schemeClr val="accent1">
                    <a:lumMod val="50000"/>
                  </a:schemeClr>
                </a:solidFill>
                <a:latin typeface="GillSans" pitchFamily="2" charset="0"/>
              </a:rPr>
              <a:t>Studies in Social Power</a:t>
            </a:r>
            <a:r>
              <a:rPr lang="en-US" sz="1400" dirty="0">
                <a:solidFill>
                  <a:schemeClr val="accent1">
                    <a:lumMod val="50000"/>
                  </a:schemeClr>
                </a:solidFill>
                <a:latin typeface="GillSans" pitchFamily="2" charset="0"/>
              </a:rPr>
              <a:t>, D. Cartwright, Ed., pp. 150-167. Ann Arbor, MI: Institute for Social Research. </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Iso‐</a:t>
            </a:r>
            <a:r>
              <a:rPr lang="en-US" sz="1400" dirty="0" err="1">
                <a:solidFill>
                  <a:schemeClr val="accent1">
                    <a:lumMod val="50000"/>
                  </a:schemeClr>
                </a:solidFill>
                <a:latin typeface="GillSans" pitchFamily="2" charset="0"/>
              </a:rPr>
              <a:t>Ahola</a:t>
            </a:r>
            <a:r>
              <a:rPr lang="en-US" sz="1400" dirty="0">
                <a:solidFill>
                  <a:schemeClr val="accent1">
                    <a:lumMod val="50000"/>
                  </a:schemeClr>
                </a:solidFill>
                <a:latin typeface="GillSans" pitchFamily="2" charset="0"/>
              </a:rPr>
              <a:t>, S. E. (1995), Intrapersonal and interpersonal factors in athletic performance*. </a:t>
            </a:r>
            <a:r>
              <a:rPr lang="en-US" sz="1400" i="1" dirty="0">
                <a:solidFill>
                  <a:schemeClr val="accent1">
                    <a:lumMod val="50000"/>
                  </a:schemeClr>
                </a:solidFill>
                <a:latin typeface="GillSans" pitchFamily="2" charset="0"/>
              </a:rPr>
              <a:t>Scandinavian Journal of Medicine &amp; Science in Sports</a:t>
            </a:r>
            <a:r>
              <a:rPr lang="en-US" sz="1400" dirty="0">
                <a:solidFill>
                  <a:schemeClr val="accent1">
                    <a:lumMod val="50000"/>
                  </a:schemeClr>
                </a:solidFill>
                <a:latin typeface="GillSans" pitchFamily="2" charset="0"/>
              </a:rPr>
              <a:t>, 5: 191-199. doi:10.1111/j.1600-0838.1995.tb00035.x</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Jowett, S. (2003). When the honeymoon is over: A case study of a coach–athlete relationship in crisis. </a:t>
            </a:r>
            <a:r>
              <a:rPr lang="en-US" sz="1400" i="1" dirty="0">
                <a:solidFill>
                  <a:schemeClr val="accent1">
                    <a:lumMod val="50000"/>
                  </a:schemeClr>
                </a:solidFill>
                <a:latin typeface="GillSans" pitchFamily="2" charset="0"/>
              </a:rPr>
              <a:t>The Sport Psychologist</a:t>
            </a:r>
            <a:r>
              <a:rPr lang="en-US" sz="1400" dirty="0">
                <a:solidFill>
                  <a:schemeClr val="accent1">
                    <a:lumMod val="50000"/>
                  </a:schemeClr>
                </a:solidFill>
                <a:latin typeface="GillSans" pitchFamily="2" charset="0"/>
              </a:rPr>
              <a:t>, 17, 444–460.</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Jowett, S. &amp; Cockerill, I.M. (2003). Olympic </a:t>
            </a:r>
            <a:r>
              <a:rPr lang="en-US" sz="1400" dirty="0" err="1">
                <a:solidFill>
                  <a:schemeClr val="accent1">
                    <a:lumMod val="50000"/>
                  </a:schemeClr>
                </a:solidFill>
                <a:latin typeface="GillSans" pitchFamily="2" charset="0"/>
              </a:rPr>
              <a:t>medallists’</a:t>
            </a:r>
            <a:r>
              <a:rPr lang="en-US" sz="1400" dirty="0">
                <a:solidFill>
                  <a:schemeClr val="accent1">
                    <a:lumMod val="50000"/>
                  </a:schemeClr>
                </a:solidFill>
                <a:latin typeface="GillSans" pitchFamily="2" charset="0"/>
              </a:rPr>
              <a:t> perspective of the athlete–coach relationship. </a:t>
            </a:r>
            <a:r>
              <a:rPr lang="en-US" sz="1400" i="1" dirty="0">
                <a:solidFill>
                  <a:schemeClr val="accent1">
                    <a:lumMod val="50000"/>
                  </a:schemeClr>
                </a:solidFill>
                <a:latin typeface="GillSans" pitchFamily="2" charset="0"/>
              </a:rPr>
              <a:t>Psychology of Sport and Exercise</a:t>
            </a:r>
            <a:r>
              <a:rPr lang="en-US" sz="1400" dirty="0">
                <a:solidFill>
                  <a:schemeClr val="accent1">
                    <a:lumMod val="50000"/>
                  </a:schemeClr>
                </a:solidFill>
                <a:latin typeface="GillSans" pitchFamily="2" charset="0"/>
              </a:rPr>
              <a:t>, 4, 313–331.</a:t>
            </a:r>
          </a:p>
          <a:p>
            <a:pPr lvl="0"/>
            <a:endParaRPr lang="en-US" sz="1400" dirty="0">
              <a:solidFill>
                <a:schemeClr val="accent1">
                  <a:lumMod val="50000"/>
                </a:schemeClr>
              </a:solidFill>
              <a:latin typeface="GillSans" pitchFamily="2" charset="0"/>
            </a:endParaRPr>
          </a:p>
        </p:txBody>
      </p:sp>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9" name="Picture 8">
            <a:extLst>
              <a:ext uri="{FF2B5EF4-FFF2-40B4-BE49-F238E27FC236}">
                <a16:creationId xmlns:a16="http://schemas.microsoft.com/office/drawing/2014/main" xmlns="" id="{9904832D-7104-4A58-9C5E-A7CA13533BB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576230" y="261610"/>
            <a:ext cx="2404262" cy="505097"/>
          </a:xfrm>
          <a:prstGeom prst="rect">
            <a:avLst/>
          </a:prstGeom>
        </p:spPr>
      </p:pic>
    </p:spTree>
    <p:extLst>
      <p:ext uri="{BB962C8B-B14F-4D97-AF65-F5344CB8AC3E}">
        <p14:creationId xmlns="" xmlns:p14="http://schemas.microsoft.com/office/powerpoint/2010/main" val="217811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22043" y="0"/>
            <a:ext cx="2347913" cy="2083253"/>
          </a:xfrm>
          <a:prstGeom prst="rect">
            <a:avLst/>
          </a:prstGeom>
        </p:spPr>
      </p:pic>
      <p:pic>
        <p:nvPicPr>
          <p:cNvPr id="2" name="Picture 1"/>
          <p:cNvPicPr>
            <a:picLocks noChangeAspect="1"/>
          </p:cNvPicPr>
          <p:nvPr/>
        </p:nvPicPr>
        <p:blipFill rotWithShape="1">
          <a:blip r:embed="rId3" cstate="print"/>
          <a:srcRect l="4990" r="13861"/>
          <a:stretch/>
        </p:blipFill>
        <p:spPr>
          <a:xfrm>
            <a:off x="1086439" y="2083253"/>
            <a:ext cx="6183517" cy="4286249"/>
          </a:xfrm>
          <a:prstGeom prst="rect">
            <a:avLst/>
          </a:prstGeom>
        </p:spPr>
      </p:pic>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7492497" y="3429000"/>
            <a:ext cx="3303005" cy="1569660"/>
          </a:xfrm>
          <a:prstGeom prst="rect">
            <a:avLst/>
          </a:prstGeom>
          <a:solidFill>
            <a:schemeClr val="bg1"/>
          </a:solidFill>
          <a:ln>
            <a:noFill/>
          </a:ln>
        </p:spPr>
        <p:txBody>
          <a:bodyPr wrap="square" rtlCol="0">
            <a:spAutoFit/>
          </a:bodyPr>
          <a:lstStyle/>
          <a:p>
            <a:pPr algn="ctr"/>
            <a:r>
              <a:rPr lang="ro-RO" sz="3200" b="1" dirty="0" smtClean="0">
                <a:solidFill>
                  <a:schemeClr val="accent1">
                    <a:lumMod val="50000"/>
                  </a:schemeClr>
                </a:solidFill>
                <a:latin typeface="GillSans" pitchFamily="2" charset="0"/>
              </a:rPr>
              <a:t>Ce este acest lucru numit Coaching?</a:t>
            </a:r>
            <a:endParaRPr lang="en-GB" sz="3200" b="1" dirty="0">
              <a:solidFill>
                <a:schemeClr val="accent1">
                  <a:lumMod val="50000"/>
                </a:schemeClr>
              </a:solidFill>
              <a:latin typeface="GillSans" pitchFamily="2" charset="0"/>
            </a:endParaRPr>
          </a:p>
        </p:txBody>
      </p:sp>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 xmlns:p14="http://schemas.microsoft.com/office/powerpoint/2010/main" val="239731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709747" y="2082441"/>
            <a:ext cx="8334103" cy="584775"/>
          </a:xfrm>
          <a:prstGeom prst="rect">
            <a:avLst/>
          </a:prstGeom>
          <a:noFill/>
        </p:spPr>
        <p:txBody>
          <a:bodyPr wrap="square" rtlCol="0">
            <a:spAutoFit/>
          </a:bodyPr>
          <a:lstStyle/>
          <a:p>
            <a:r>
              <a:rPr lang="ro-RO" sz="3200" dirty="0" smtClean="0">
                <a:solidFill>
                  <a:schemeClr val="accent1">
                    <a:lumMod val="50000"/>
                  </a:schemeClr>
                </a:solidFill>
                <a:latin typeface="GillSans" pitchFamily="2" charset="0"/>
              </a:rPr>
              <a:t>Bibliografie</a:t>
            </a:r>
            <a:r>
              <a:rPr lang="en-GB" sz="3200" dirty="0" smtClean="0">
                <a:solidFill>
                  <a:schemeClr val="accent1">
                    <a:lumMod val="50000"/>
                  </a:schemeClr>
                </a:solidFill>
                <a:latin typeface="GillSans" pitchFamily="2" charset="0"/>
              </a:rPr>
              <a:t>:</a:t>
            </a:r>
            <a:endParaRPr lang="en-GB" sz="3200" dirty="0">
              <a:solidFill>
                <a:schemeClr val="accent1">
                  <a:lumMod val="50000"/>
                </a:schemeClr>
              </a:solidFill>
              <a:latin typeface="GillSans" pitchFamily="2" charset="0"/>
            </a:endParaRPr>
          </a:p>
        </p:txBody>
      </p:sp>
      <p:sp>
        <p:nvSpPr>
          <p:cNvPr id="12" name="Rectangle 11">
            <a:extLst>
              <a:ext uri="{FF2B5EF4-FFF2-40B4-BE49-F238E27FC236}">
                <a16:creationId xmlns:a16="http://schemas.microsoft.com/office/drawing/2014/main" xmlns="" id="{3B47C91A-CC71-46E9-B26A-9B9B76C753C2}"/>
              </a:ext>
            </a:extLst>
          </p:cNvPr>
          <p:cNvSpPr/>
          <p:nvPr/>
        </p:nvSpPr>
        <p:spPr>
          <a:xfrm>
            <a:off x="709747" y="2612497"/>
            <a:ext cx="10772503" cy="4616648"/>
          </a:xfrm>
          <a:prstGeom prst="rect">
            <a:avLst/>
          </a:prstGeom>
        </p:spPr>
        <p:txBody>
          <a:bodyPr wrap="square">
            <a:spAutoFit/>
          </a:bodyPr>
          <a:lstStyle/>
          <a:p>
            <a:pPr lvl="0"/>
            <a:r>
              <a:rPr lang="en-US" sz="1400" dirty="0">
                <a:solidFill>
                  <a:schemeClr val="accent1">
                    <a:lumMod val="50000"/>
                  </a:schemeClr>
                </a:solidFill>
                <a:latin typeface="GillSans" pitchFamily="2" charset="0"/>
              </a:rPr>
              <a:t>Kalinowski AG. 1985. The development of Olympic swimmers. In: Bloom BS, ed. </a:t>
            </a:r>
            <a:r>
              <a:rPr lang="en-US" sz="1400" i="1" dirty="0">
                <a:solidFill>
                  <a:schemeClr val="accent1">
                    <a:lumMod val="50000"/>
                  </a:schemeClr>
                </a:solidFill>
                <a:latin typeface="GillSans" pitchFamily="2" charset="0"/>
              </a:rPr>
              <a:t>Developing talent in young people</a:t>
            </a:r>
            <a:r>
              <a:rPr lang="en-US" sz="1400" dirty="0">
                <a:solidFill>
                  <a:schemeClr val="accent1">
                    <a:lumMod val="50000"/>
                  </a:schemeClr>
                </a:solidFill>
                <a:latin typeface="GillSans" pitchFamily="2" charset="0"/>
              </a:rPr>
              <a:t>. New York, NY: Ballantine. 139-192</a:t>
            </a:r>
          </a:p>
          <a:p>
            <a:pPr lvl="0"/>
            <a:endParaRPr lang="en-US" sz="1400" dirty="0">
              <a:solidFill>
                <a:schemeClr val="accent1">
                  <a:lumMod val="50000"/>
                </a:schemeClr>
              </a:solidFill>
              <a:latin typeface="GillSans" pitchFamily="2" charset="0"/>
            </a:endParaRPr>
          </a:p>
          <a:p>
            <a:pPr lvl="0"/>
            <a:r>
              <a:rPr lang="en-US" sz="1400" dirty="0" err="1">
                <a:solidFill>
                  <a:schemeClr val="accent1">
                    <a:lumMod val="50000"/>
                  </a:schemeClr>
                </a:solidFill>
                <a:latin typeface="GillSans" pitchFamily="2" charset="0"/>
              </a:rPr>
              <a:t>Lukes</a:t>
            </a:r>
            <a:r>
              <a:rPr lang="en-US" sz="1400" dirty="0">
                <a:solidFill>
                  <a:schemeClr val="accent1">
                    <a:lumMod val="50000"/>
                  </a:schemeClr>
                </a:solidFill>
                <a:latin typeface="GillSans" pitchFamily="2" charset="0"/>
              </a:rPr>
              <a:t>, S. (2005) </a:t>
            </a:r>
            <a:r>
              <a:rPr lang="en-US" sz="1400" i="1" dirty="0">
                <a:solidFill>
                  <a:schemeClr val="accent1">
                    <a:lumMod val="50000"/>
                  </a:schemeClr>
                </a:solidFill>
                <a:latin typeface="GillSans" pitchFamily="2" charset="0"/>
              </a:rPr>
              <a:t>Power: A Radical View </a:t>
            </a:r>
            <a:r>
              <a:rPr lang="en-US" sz="1400" dirty="0">
                <a:solidFill>
                  <a:schemeClr val="accent1">
                    <a:lumMod val="50000"/>
                  </a:schemeClr>
                </a:solidFill>
                <a:latin typeface="GillSans" pitchFamily="2" charset="0"/>
              </a:rPr>
              <a:t>(Basingstoke: Macmillan), 2nd Edition.</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McDonald, M. G., &amp; </a:t>
            </a:r>
            <a:r>
              <a:rPr lang="en-US" sz="1400" dirty="0" err="1">
                <a:solidFill>
                  <a:schemeClr val="accent1">
                    <a:lumMod val="50000"/>
                  </a:schemeClr>
                </a:solidFill>
                <a:latin typeface="GillSans" pitchFamily="2" charset="0"/>
              </a:rPr>
              <a:t>Birrell</a:t>
            </a:r>
            <a:r>
              <a:rPr lang="en-US" sz="1400" dirty="0">
                <a:solidFill>
                  <a:schemeClr val="accent1">
                    <a:lumMod val="50000"/>
                  </a:schemeClr>
                </a:solidFill>
                <a:latin typeface="GillSans" pitchFamily="2" charset="0"/>
              </a:rPr>
              <a:t>, S. (1999). Reading Sport Critically: A Methodology for Interrogating Power, </a:t>
            </a:r>
            <a:r>
              <a:rPr lang="en-US" sz="1400" i="1" dirty="0">
                <a:solidFill>
                  <a:schemeClr val="accent1">
                    <a:lumMod val="50000"/>
                  </a:schemeClr>
                </a:solidFill>
                <a:latin typeface="GillSans" pitchFamily="2" charset="0"/>
              </a:rPr>
              <a:t>Sociology of Sport Journal</a:t>
            </a:r>
            <a:r>
              <a:rPr lang="en-US" sz="1400" dirty="0">
                <a:solidFill>
                  <a:schemeClr val="accent1">
                    <a:lumMod val="50000"/>
                  </a:schemeClr>
                </a:solidFill>
                <a:latin typeface="GillSans" pitchFamily="2" charset="0"/>
              </a:rPr>
              <a:t>, 16(4), 283-300. Retrieved Nov 6, 2019, from https://journals.humankinetics.com/view/journals/ssj/16/4/article-p283.xml </a:t>
            </a:r>
          </a:p>
          <a:p>
            <a:pPr lvl="0"/>
            <a:endParaRPr lang="en-US" sz="1400" dirty="0">
              <a:solidFill>
                <a:schemeClr val="accent1">
                  <a:lumMod val="50000"/>
                </a:schemeClr>
              </a:solidFill>
              <a:latin typeface="GillSans" pitchFamily="2" charset="0"/>
            </a:endParaRPr>
          </a:p>
          <a:p>
            <a:pPr lvl="0"/>
            <a:r>
              <a:rPr lang="en-US" sz="1400" dirty="0" err="1">
                <a:solidFill>
                  <a:schemeClr val="accent1">
                    <a:lumMod val="50000"/>
                  </a:schemeClr>
                </a:solidFill>
                <a:latin typeface="GillSans" pitchFamily="2" charset="0"/>
              </a:rPr>
              <a:t>Poczwardowski</a:t>
            </a:r>
            <a:r>
              <a:rPr lang="en-US" sz="1400" dirty="0">
                <a:solidFill>
                  <a:schemeClr val="accent1">
                    <a:lumMod val="50000"/>
                  </a:schemeClr>
                </a:solidFill>
                <a:latin typeface="GillSans" pitchFamily="2" charset="0"/>
              </a:rPr>
              <a:t>, A., </a:t>
            </a:r>
            <a:r>
              <a:rPr lang="en-US" sz="1400" dirty="0" err="1">
                <a:solidFill>
                  <a:schemeClr val="accent1">
                    <a:lumMod val="50000"/>
                  </a:schemeClr>
                </a:solidFill>
                <a:latin typeface="GillSans" pitchFamily="2" charset="0"/>
              </a:rPr>
              <a:t>Barott</a:t>
            </a:r>
            <a:r>
              <a:rPr lang="en-US" sz="1400" dirty="0">
                <a:solidFill>
                  <a:schemeClr val="accent1">
                    <a:lumMod val="50000"/>
                  </a:schemeClr>
                </a:solidFill>
                <a:latin typeface="GillSans" pitchFamily="2" charset="0"/>
              </a:rPr>
              <a:t>, J. E., &amp; </a:t>
            </a:r>
            <a:r>
              <a:rPr lang="en-US" sz="1400" dirty="0" err="1">
                <a:solidFill>
                  <a:schemeClr val="accent1">
                    <a:lumMod val="50000"/>
                  </a:schemeClr>
                </a:solidFill>
                <a:latin typeface="GillSans" pitchFamily="2" charset="0"/>
              </a:rPr>
              <a:t>Henschen</a:t>
            </a:r>
            <a:r>
              <a:rPr lang="en-US" sz="1400" dirty="0">
                <a:solidFill>
                  <a:schemeClr val="accent1">
                    <a:lumMod val="50000"/>
                  </a:schemeClr>
                </a:solidFill>
                <a:latin typeface="GillSans" pitchFamily="2" charset="0"/>
              </a:rPr>
              <a:t>, K. P. (2000). </a:t>
            </a:r>
            <a:r>
              <a:rPr lang="en-US" sz="1400" i="1" dirty="0">
                <a:solidFill>
                  <a:schemeClr val="accent1">
                    <a:lumMod val="50000"/>
                  </a:schemeClr>
                </a:solidFill>
                <a:latin typeface="GillSans" pitchFamily="2" charset="0"/>
              </a:rPr>
              <a:t>The influence of team dynamics on the interpersonal relationships of female gymnasts and their coaches: a qualitative perspective</a:t>
            </a:r>
            <a:r>
              <a:rPr lang="en-US" sz="1400" dirty="0">
                <a:solidFill>
                  <a:schemeClr val="accent1">
                    <a:lumMod val="50000"/>
                  </a:schemeClr>
                </a:solidFill>
                <a:latin typeface="GillSans" pitchFamily="2" charset="0"/>
              </a:rPr>
              <a:t>. Poster presented at AAASP 15th Annual Convention, Nashville, TN.</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Potrac, P., Jones, R., &amp; </a:t>
            </a:r>
            <a:r>
              <a:rPr lang="en-US" sz="1400" dirty="0" err="1">
                <a:solidFill>
                  <a:schemeClr val="accent1">
                    <a:lumMod val="50000"/>
                  </a:schemeClr>
                </a:solidFill>
                <a:latin typeface="GillSans" pitchFamily="2" charset="0"/>
              </a:rPr>
              <a:t>Armour</a:t>
            </a:r>
            <a:r>
              <a:rPr lang="en-US" sz="1400" dirty="0">
                <a:solidFill>
                  <a:schemeClr val="accent1">
                    <a:lumMod val="50000"/>
                  </a:schemeClr>
                </a:solidFill>
                <a:latin typeface="GillSans" pitchFamily="2" charset="0"/>
              </a:rPr>
              <a:t>, K. (2002). 'It's All About Getting Respect': The Coaching Behaviors of an Expert English Soccer Coach, </a:t>
            </a:r>
            <a:r>
              <a:rPr lang="en-US" sz="1400" i="1" dirty="0">
                <a:solidFill>
                  <a:schemeClr val="accent1">
                    <a:lumMod val="50000"/>
                  </a:schemeClr>
                </a:solidFill>
                <a:latin typeface="GillSans" pitchFamily="2" charset="0"/>
              </a:rPr>
              <a:t>Sport, Education and Society</a:t>
            </a:r>
            <a:r>
              <a:rPr lang="en-US" sz="1400" dirty="0">
                <a:solidFill>
                  <a:schemeClr val="accent1">
                    <a:lumMod val="50000"/>
                  </a:schemeClr>
                </a:solidFill>
                <a:latin typeface="GillSans" pitchFamily="2" charset="0"/>
              </a:rPr>
              <a:t>, 7:2, 183-202, DOI: 10.1080/1357332022000018869 </a:t>
            </a:r>
          </a:p>
          <a:p>
            <a:pPr lvl="0"/>
            <a:endParaRPr lang="en-US" sz="1400" dirty="0">
              <a:solidFill>
                <a:schemeClr val="accent1">
                  <a:lumMod val="50000"/>
                </a:schemeClr>
              </a:solidFill>
              <a:latin typeface="GillSans" pitchFamily="2" charset="0"/>
            </a:endParaRPr>
          </a:p>
          <a:p>
            <a:pPr lvl="0"/>
            <a:r>
              <a:rPr lang="en-US" sz="1400" dirty="0" err="1">
                <a:solidFill>
                  <a:schemeClr val="accent1">
                    <a:lumMod val="50000"/>
                  </a:schemeClr>
                </a:solidFill>
                <a:latin typeface="GillSans" pitchFamily="2" charset="0"/>
              </a:rPr>
              <a:t>Rokeach</a:t>
            </a:r>
            <a:r>
              <a:rPr lang="en-US" sz="1400" dirty="0">
                <a:solidFill>
                  <a:schemeClr val="accent1">
                    <a:lumMod val="50000"/>
                  </a:schemeClr>
                </a:solidFill>
                <a:latin typeface="GillSans" pitchFamily="2" charset="0"/>
              </a:rPr>
              <a:t>, M (1973). </a:t>
            </a:r>
            <a:r>
              <a:rPr lang="en-US" sz="1400" i="1" dirty="0">
                <a:solidFill>
                  <a:schemeClr val="accent1">
                    <a:lumMod val="50000"/>
                  </a:schemeClr>
                </a:solidFill>
                <a:latin typeface="GillSans" pitchFamily="2" charset="0"/>
              </a:rPr>
              <a:t>The nature of human values</a:t>
            </a:r>
            <a:r>
              <a:rPr lang="en-US" sz="1400" dirty="0">
                <a:solidFill>
                  <a:schemeClr val="accent1">
                    <a:lumMod val="50000"/>
                  </a:schemeClr>
                </a:solidFill>
                <a:latin typeface="GillSans" pitchFamily="2" charset="0"/>
              </a:rPr>
              <a:t>. New York: Free Press.</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Slack, T. (1997). </a:t>
            </a:r>
            <a:r>
              <a:rPr lang="en-US" sz="1400" i="1" dirty="0">
                <a:solidFill>
                  <a:schemeClr val="accent1">
                    <a:lumMod val="50000"/>
                  </a:schemeClr>
                </a:solidFill>
                <a:latin typeface="GillSans" pitchFamily="2" charset="0"/>
              </a:rPr>
              <a:t>Understanding Sport Organizations: The Application of Organizational Theory</a:t>
            </a:r>
            <a:r>
              <a:rPr lang="en-US" sz="1400" dirty="0">
                <a:solidFill>
                  <a:schemeClr val="accent1">
                    <a:lumMod val="50000"/>
                  </a:schemeClr>
                </a:solidFill>
                <a:latin typeface="GillSans" pitchFamily="2" charset="0"/>
              </a:rPr>
              <a:t>. Champaign, IL: Human Kinetics</a:t>
            </a:r>
          </a:p>
          <a:p>
            <a:pPr lvl="0"/>
            <a:endParaRPr lang="en-US"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Wilcox, S., &amp; </a:t>
            </a:r>
            <a:r>
              <a:rPr lang="en-US" sz="1400" dirty="0" err="1">
                <a:solidFill>
                  <a:schemeClr val="accent1">
                    <a:lumMod val="50000"/>
                  </a:schemeClr>
                </a:solidFill>
                <a:latin typeface="GillSans" pitchFamily="2" charset="0"/>
              </a:rPr>
              <a:t>Trudel</a:t>
            </a:r>
            <a:r>
              <a:rPr lang="en-US" sz="1400" dirty="0">
                <a:solidFill>
                  <a:schemeClr val="accent1">
                    <a:lumMod val="50000"/>
                  </a:schemeClr>
                </a:solidFill>
                <a:latin typeface="GillSans" pitchFamily="2" charset="0"/>
              </a:rPr>
              <a:t>, P. (1998). Constructing the coaching principles and beliefs of a youth ice hockey player. </a:t>
            </a:r>
            <a:r>
              <a:rPr lang="en-US" sz="1400" i="1" dirty="0" err="1">
                <a:solidFill>
                  <a:schemeClr val="accent1">
                    <a:lumMod val="50000"/>
                  </a:schemeClr>
                </a:solidFill>
                <a:latin typeface="GillSans" pitchFamily="2" charset="0"/>
              </a:rPr>
              <a:t>Avante</a:t>
            </a:r>
            <a:r>
              <a:rPr lang="en-US" sz="1400" dirty="0">
                <a:solidFill>
                  <a:schemeClr val="accent1">
                    <a:lumMod val="50000"/>
                  </a:schemeClr>
                </a:solidFill>
                <a:latin typeface="GillSans" pitchFamily="2" charset="0"/>
              </a:rPr>
              <a:t>, 4(3), 39-66.</a:t>
            </a:r>
            <a:endParaRPr lang="en-GB" sz="1400" dirty="0">
              <a:solidFill>
                <a:schemeClr val="accent1">
                  <a:lumMod val="50000"/>
                </a:schemeClr>
              </a:solidFill>
              <a:latin typeface="GillSans" pitchFamily="2" charset="0"/>
            </a:endParaRPr>
          </a:p>
          <a:p>
            <a:pPr lvl="0"/>
            <a:r>
              <a:rPr lang="en-US" sz="1400" dirty="0">
                <a:solidFill>
                  <a:schemeClr val="accent1">
                    <a:lumMod val="50000"/>
                  </a:schemeClr>
                </a:solidFill>
                <a:latin typeface="GillSans" pitchFamily="2" charset="0"/>
              </a:rPr>
              <a:t>.</a:t>
            </a:r>
          </a:p>
          <a:p>
            <a:pPr lvl="0"/>
            <a:endParaRPr lang="en-US" sz="1400" dirty="0">
              <a:solidFill>
                <a:schemeClr val="accent1">
                  <a:lumMod val="50000"/>
                </a:schemeClr>
              </a:solidFill>
              <a:latin typeface="GillSans" pitchFamily="2" charset="0"/>
            </a:endParaRPr>
          </a:p>
        </p:txBody>
      </p:sp>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9" name="Picture 8">
            <a:extLst>
              <a:ext uri="{FF2B5EF4-FFF2-40B4-BE49-F238E27FC236}">
                <a16:creationId xmlns:a16="http://schemas.microsoft.com/office/drawing/2014/main" xmlns="" id="{9904832D-7104-4A58-9C5E-A7CA13533BB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576230" y="261610"/>
            <a:ext cx="2404262" cy="505097"/>
          </a:xfrm>
          <a:prstGeom prst="rect">
            <a:avLst/>
          </a:prstGeom>
        </p:spPr>
      </p:pic>
    </p:spTree>
    <p:extLst>
      <p:ext uri="{BB962C8B-B14F-4D97-AF65-F5344CB8AC3E}">
        <p14:creationId xmlns="" xmlns:p14="http://schemas.microsoft.com/office/powerpoint/2010/main" val="323560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graphicFrame>
        <p:nvGraphicFramePr>
          <p:cNvPr id="9" name="Rectangle 2">
            <a:extLst>
              <a:ext uri="{FF2B5EF4-FFF2-40B4-BE49-F238E27FC236}">
                <a16:creationId xmlns:a16="http://schemas.microsoft.com/office/drawing/2014/main" xmlns="" id="{CF4E53D0-80F6-4FC3-B958-1D0B164F29E4}"/>
              </a:ext>
            </a:extLst>
          </p:cNvPr>
          <p:cNvGraphicFramePr/>
          <p:nvPr>
            <p:extLst>
              <p:ext uri="{D42A27DB-BD31-4B8C-83A1-F6EECF244321}">
                <p14:modId xmlns="" xmlns:p14="http://schemas.microsoft.com/office/powerpoint/2010/main" val="2241144987"/>
              </p:ext>
            </p:extLst>
          </p:nvPr>
        </p:nvGraphicFramePr>
        <p:xfrm>
          <a:off x="1644742" y="2384859"/>
          <a:ext cx="7825182" cy="46273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15775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709747" y="2209012"/>
            <a:ext cx="8334103" cy="523220"/>
          </a:xfrm>
          <a:prstGeom prst="rect">
            <a:avLst/>
          </a:prstGeom>
          <a:noFill/>
        </p:spPr>
        <p:txBody>
          <a:bodyPr wrap="square" rtlCol="0">
            <a:spAutoFit/>
          </a:bodyPr>
          <a:lstStyle/>
          <a:p>
            <a:r>
              <a:rPr lang="ro-RO" sz="2800" b="1" dirty="0" smtClean="0">
                <a:solidFill>
                  <a:schemeClr val="accent1">
                    <a:lumMod val="50000"/>
                  </a:schemeClr>
                </a:solidFill>
                <a:latin typeface="GillSans" pitchFamily="2" charset="0"/>
              </a:rPr>
              <a:t>Provocări existente în coaching</a:t>
            </a:r>
            <a:r>
              <a:rPr lang="en-GB" sz="2800" b="1" dirty="0" smtClean="0">
                <a:solidFill>
                  <a:schemeClr val="accent1">
                    <a:lumMod val="50000"/>
                  </a:schemeClr>
                </a:solidFill>
                <a:latin typeface="GillSans" pitchFamily="2" charset="0"/>
              </a:rPr>
              <a:t>:</a:t>
            </a:r>
            <a:endParaRPr lang="en-GB" sz="2800" b="1" dirty="0">
              <a:solidFill>
                <a:schemeClr val="accent1">
                  <a:lumMod val="50000"/>
                </a:schemeClr>
              </a:solidFill>
              <a:latin typeface="GillSans" pitchFamily="2" charset="0"/>
            </a:endParaRPr>
          </a:p>
        </p:txBody>
      </p:sp>
      <p:sp>
        <p:nvSpPr>
          <p:cNvPr id="12" name="Rectangle 11">
            <a:extLst>
              <a:ext uri="{FF2B5EF4-FFF2-40B4-BE49-F238E27FC236}">
                <a16:creationId xmlns:a16="http://schemas.microsoft.com/office/drawing/2014/main" xmlns="" id="{3B47C91A-CC71-46E9-B26A-9B9B76C753C2}"/>
              </a:ext>
            </a:extLst>
          </p:cNvPr>
          <p:cNvSpPr/>
          <p:nvPr/>
        </p:nvSpPr>
        <p:spPr>
          <a:xfrm>
            <a:off x="2027976" y="2781791"/>
            <a:ext cx="9454274" cy="3231654"/>
          </a:xfrm>
          <a:prstGeom prst="rect">
            <a:avLst/>
          </a:prstGeom>
        </p:spPr>
        <p:txBody>
          <a:bodyPr wrap="square">
            <a:spAutoFit/>
          </a:bodyPr>
          <a:lstStyle/>
          <a:p>
            <a:pPr marL="457200" lvl="0" indent="-457200">
              <a:buFont typeface="Arial" panose="020B0604020202020204" pitchFamily="34" charset="0"/>
              <a:buChar char="•"/>
            </a:pPr>
            <a:r>
              <a:rPr lang="ro-RO" sz="2400" dirty="0" smtClean="0">
                <a:solidFill>
                  <a:schemeClr val="accent1">
                    <a:lumMod val="50000"/>
                  </a:schemeClr>
                </a:solidFill>
                <a:latin typeface="GillSans" pitchFamily="2" charset="0"/>
              </a:rPr>
              <a:t>Ca antrenor, știi de ce faci ceea ce faci</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457200" lvl="0" indent="-457200">
              <a:buFont typeface="Arial" panose="020B0604020202020204" pitchFamily="34" charset="0"/>
              <a:buChar char="•"/>
            </a:pPr>
            <a:r>
              <a:rPr lang="ro-RO" sz="2400" dirty="0" smtClean="0">
                <a:solidFill>
                  <a:schemeClr val="accent1">
                    <a:lumMod val="50000"/>
                  </a:schemeClr>
                </a:solidFill>
                <a:latin typeface="GillSans" pitchFamily="2" charset="0"/>
              </a:rPr>
              <a:t>Care sunt probele, științifice sau altfel care să o demonstreze</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914400" lvl="1" indent="-457200">
              <a:buFont typeface="Arial" panose="020B0604020202020204" pitchFamily="34" charset="0"/>
              <a:buChar char="•"/>
            </a:pPr>
            <a:r>
              <a:rPr lang="ro-RO" sz="2400" dirty="0" smtClean="0">
                <a:solidFill>
                  <a:schemeClr val="accent1">
                    <a:lumMod val="50000"/>
                  </a:schemeClr>
                </a:solidFill>
                <a:latin typeface="GillSans" pitchFamily="2" charset="0"/>
              </a:rPr>
              <a:t>Așa obișnuia să te antreneze și antrenorul tău</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914400" lvl="1" indent="-457200">
              <a:buFont typeface="Arial" panose="020B0604020202020204" pitchFamily="34" charset="0"/>
              <a:buChar char="•"/>
            </a:pPr>
            <a:r>
              <a:rPr lang="ro-RO" sz="2400" dirty="0" smtClean="0">
                <a:solidFill>
                  <a:schemeClr val="accent1">
                    <a:lumMod val="50000"/>
                  </a:schemeClr>
                </a:solidFill>
                <a:latin typeface="GillSans" pitchFamily="2" charset="0"/>
              </a:rPr>
              <a:t>Ai citit într-o carte</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914400" lvl="1" indent="-457200">
              <a:buFont typeface="Arial" panose="020B0604020202020204" pitchFamily="34" charset="0"/>
              <a:buChar char="•"/>
            </a:pPr>
            <a:r>
              <a:rPr lang="ro-RO" sz="2400" dirty="0" smtClean="0">
                <a:solidFill>
                  <a:schemeClr val="accent1">
                    <a:lumMod val="50000"/>
                  </a:schemeClr>
                </a:solidFill>
                <a:latin typeface="GillSans" pitchFamily="2" charset="0"/>
              </a:rPr>
              <a:t>Este un sfat primit de la un mentor</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914400" lvl="1" indent="-457200">
              <a:buFont typeface="Arial" panose="020B0604020202020204" pitchFamily="34" charset="0"/>
              <a:buChar char="•"/>
            </a:pPr>
            <a:r>
              <a:rPr lang="ro-RO" sz="2400" dirty="0" smtClean="0">
                <a:solidFill>
                  <a:schemeClr val="accent1">
                    <a:lumMod val="50000"/>
                  </a:schemeClr>
                </a:solidFill>
                <a:latin typeface="GillSans" pitchFamily="2" charset="0"/>
              </a:rPr>
              <a:t>Este bazat pe intuiție</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457200" lvl="0" indent="-457200">
              <a:buFont typeface="Arial" panose="020B0604020202020204" pitchFamily="34" charset="0"/>
              <a:buChar char="•"/>
            </a:pPr>
            <a:r>
              <a:rPr lang="ro-RO" sz="2400" dirty="0" smtClean="0">
                <a:solidFill>
                  <a:schemeClr val="accent1">
                    <a:lumMod val="50000"/>
                  </a:schemeClr>
                </a:solidFill>
                <a:latin typeface="GillSans" pitchFamily="2" charset="0"/>
              </a:rPr>
              <a:t>Și probabil cel mai important, funcționează</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457200" lvl="0" indent="-457200">
              <a:buFont typeface="Arial" panose="020B0604020202020204" pitchFamily="34" charset="0"/>
              <a:buChar char="•"/>
            </a:pPr>
            <a:r>
              <a:rPr lang="ro-RO" sz="2400" dirty="0" smtClean="0">
                <a:solidFill>
                  <a:schemeClr val="accent1">
                    <a:lumMod val="50000"/>
                  </a:schemeClr>
                </a:solidFill>
                <a:latin typeface="GillSans" pitchFamily="2" charset="0"/>
              </a:rPr>
              <a:t>Ce înțelegi prin ”funcționează”</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lvl="0"/>
            <a:endParaRPr lang="en-GB" sz="1200" dirty="0">
              <a:solidFill>
                <a:schemeClr val="accent1">
                  <a:lumMod val="50000"/>
                </a:schemeClr>
              </a:solidFill>
              <a:latin typeface="GillSans" pitchFamily="2" charset="0"/>
            </a:endParaRPr>
          </a:p>
        </p:txBody>
      </p:sp>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 xmlns:p14="http://schemas.microsoft.com/office/powerpoint/2010/main" val="419200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12" name="Rectangle 11">
            <a:extLst>
              <a:ext uri="{FF2B5EF4-FFF2-40B4-BE49-F238E27FC236}">
                <a16:creationId xmlns:a16="http://schemas.microsoft.com/office/drawing/2014/main" xmlns="" id="{3B47C91A-CC71-46E9-B26A-9B9B76C753C2}"/>
              </a:ext>
            </a:extLst>
          </p:cNvPr>
          <p:cNvSpPr/>
          <p:nvPr/>
        </p:nvSpPr>
        <p:spPr>
          <a:xfrm>
            <a:off x="4805428" y="2370752"/>
            <a:ext cx="6807452" cy="3631763"/>
          </a:xfrm>
          <a:prstGeom prst="rect">
            <a:avLst/>
          </a:prstGeom>
        </p:spPr>
        <p:txBody>
          <a:bodyPr wrap="square">
            <a:spAutoFit/>
          </a:bodyPr>
          <a:lstStyle/>
          <a:p>
            <a:pPr marL="285750" lvl="0" indent="-285750">
              <a:buFont typeface="Arial" panose="020B0604020202020204" pitchFamily="34" charset="0"/>
              <a:buChar char="•"/>
            </a:pPr>
            <a:r>
              <a:rPr lang="ro-RO" sz="2400" dirty="0" smtClean="0">
                <a:solidFill>
                  <a:schemeClr val="accent1">
                    <a:lumMod val="50000"/>
                  </a:schemeClr>
                </a:solidFill>
                <a:latin typeface="GillSans" pitchFamily="2" charset="0"/>
              </a:rPr>
              <a:t>Fără ea, coaching-ul devine prea specific pentru anumite situații, reactiv</a:t>
            </a:r>
            <a:r>
              <a:rPr lang="en-GB" sz="2400" dirty="0" smtClean="0">
                <a:solidFill>
                  <a:schemeClr val="accent1">
                    <a:lumMod val="50000"/>
                  </a:schemeClr>
                </a:solidFill>
                <a:latin typeface="GillSans" pitchFamily="2" charset="0"/>
              </a:rPr>
              <a:t>. </a:t>
            </a:r>
            <a:endParaRPr lang="en-GB" sz="2400"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ro-RO" sz="2400" dirty="0" smtClean="0">
                <a:solidFill>
                  <a:schemeClr val="accent1">
                    <a:lumMod val="50000"/>
                  </a:schemeClr>
                </a:solidFill>
                <a:latin typeface="GillSans" pitchFamily="2" charset="0"/>
              </a:rPr>
              <a:t>Dezvoltă limite între care se desfășoară interacțiunea sportiv-antrenor</a:t>
            </a:r>
            <a:endParaRPr lang="en-GB" sz="2400"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ro-RO" sz="2400" dirty="0" smtClean="0">
                <a:solidFill>
                  <a:schemeClr val="accent1">
                    <a:lumMod val="50000"/>
                  </a:schemeClr>
                </a:solidFill>
                <a:latin typeface="GillSans" pitchFamily="2" charset="0"/>
              </a:rPr>
              <a:t>Încurajează gândirea creativă despre motivele pentru care facem anuite lucruri și comportamentul nostru</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ro-RO" sz="2400" dirty="0" smtClean="0">
                <a:solidFill>
                  <a:schemeClr val="accent1">
                    <a:lumMod val="50000"/>
                  </a:schemeClr>
                </a:solidFill>
                <a:latin typeface="GillSans" pitchFamily="2" charset="0"/>
              </a:rPr>
              <a:t>Ne p</a:t>
            </a:r>
            <a:r>
              <a:rPr lang="ro-RO" sz="2400" dirty="0" smtClean="0">
                <a:solidFill>
                  <a:schemeClr val="accent1">
                    <a:lumMod val="50000"/>
                  </a:schemeClr>
                </a:solidFill>
                <a:latin typeface="GillSans" pitchFamily="2" charset="0"/>
              </a:rPr>
              <a:t>oate ajuta să ne păzim de acțiuni sau situații potențial </a:t>
            </a:r>
            <a:r>
              <a:rPr lang="en-GB" sz="2400" dirty="0" smtClean="0">
                <a:solidFill>
                  <a:schemeClr val="accent1">
                    <a:lumMod val="50000"/>
                  </a:schemeClr>
                </a:solidFill>
                <a:latin typeface="GillSans" pitchFamily="2" charset="0"/>
              </a:rPr>
              <a:t>(</a:t>
            </a:r>
            <a:r>
              <a:rPr lang="en-GB" sz="2400" dirty="0">
                <a:solidFill>
                  <a:schemeClr val="accent1">
                    <a:lumMod val="50000"/>
                  </a:schemeClr>
                </a:solidFill>
                <a:latin typeface="GillSans" pitchFamily="2" charset="0"/>
              </a:rPr>
              <a:t>Cassidy et al, 2004) </a:t>
            </a:r>
          </a:p>
          <a:p>
            <a:pPr lvl="0"/>
            <a:endParaRPr lang="en-GB" sz="1400" dirty="0">
              <a:solidFill>
                <a:schemeClr val="accent1">
                  <a:lumMod val="50000"/>
                </a:schemeClr>
              </a:solidFill>
              <a:latin typeface="GillSans" pitchFamily="2" charset="0"/>
            </a:endParaRPr>
          </a:p>
        </p:txBody>
      </p:sp>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2">
            <a:extLst>
              <a:ext uri="{FF2B5EF4-FFF2-40B4-BE49-F238E27FC236}">
                <a16:creationId xmlns:a16="http://schemas.microsoft.com/office/drawing/2014/main" xmlns="" id="{294B8C25-91A4-E448-AC7C-A2EA7EBB405A}"/>
              </a:ext>
            </a:extLst>
          </p:cNvPr>
          <p:cNvSpPr txBox="1">
            <a:spLocks noChangeArrowheads="1"/>
          </p:cNvSpPr>
          <p:nvPr/>
        </p:nvSpPr>
        <p:spPr>
          <a:xfrm>
            <a:off x="211300" y="1407381"/>
            <a:ext cx="4432261" cy="4437104"/>
          </a:xfrm>
          <a:prstGeom prst="ellipse">
            <a:avLst/>
          </a:prstGeom>
          <a:solidFill>
            <a:schemeClr val="accent1">
              <a:lumMod val="50000"/>
            </a:schemeClr>
          </a:solid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en-US" sz="2300" dirty="0">
              <a:solidFill>
                <a:srgbClr val="FFFFFF"/>
              </a:solidFill>
            </a:endParaRPr>
          </a:p>
          <a:p>
            <a:pPr algn="ctr"/>
            <a:endParaRPr lang="en-GB" altLang="en-US" sz="2300" dirty="0">
              <a:solidFill>
                <a:srgbClr val="FFFFFF"/>
              </a:solidFill>
            </a:endParaRPr>
          </a:p>
          <a:p>
            <a:pPr algn="ctr"/>
            <a:endParaRPr lang="en-GB" altLang="en-US" sz="2300" dirty="0">
              <a:solidFill>
                <a:srgbClr val="FFFFFF"/>
              </a:solidFill>
            </a:endParaRPr>
          </a:p>
          <a:p>
            <a:pPr algn="ctr"/>
            <a:endParaRPr lang="en-GB" altLang="en-US" sz="2300" dirty="0">
              <a:solidFill>
                <a:srgbClr val="FFFFFF"/>
              </a:solidFill>
            </a:endParaRPr>
          </a:p>
          <a:p>
            <a:pPr algn="ctr"/>
            <a:r>
              <a:rPr lang="ro-RO" altLang="en-US" sz="2300" b="1" u="sng" dirty="0" smtClean="0">
                <a:solidFill>
                  <a:srgbClr val="FFFFFF"/>
                </a:solidFill>
              </a:rPr>
              <a:t>Filozofia </a:t>
            </a:r>
            <a:r>
              <a:rPr lang="en-GB" altLang="en-US" sz="2300" b="1" u="sng" dirty="0" smtClean="0">
                <a:solidFill>
                  <a:srgbClr val="FFFFFF"/>
                </a:solidFill>
              </a:rPr>
              <a:t>Coaching</a:t>
            </a:r>
            <a:r>
              <a:rPr lang="ro-RO" altLang="en-US" sz="2300" b="1" u="sng" dirty="0" smtClean="0">
                <a:solidFill>
                  <a:srgbClr val="FFFFFF"/>
                </a:solidFill>
              </a:rPr>
              <a:t>-ului</a:t>
            </a:r>
            <a:r>
              <a:rPr lang="en-GB" altLang="en-US" sz="2300" b="1" u="sng" dirty="0" smtClean="0">
                <a:solidFill>
                  <a:srgbClr val="FFFFFF"/>
                </a:solidFill>
              </a:rPr>
              <a:t>  </a:t>
            </a:r>
            <a:r>
              <a:rPr lang="ro-RO" altLang="en-US" sz="2300" b="1" u="sng" dirty="0" smtClean="0">
                <a:solidFill>
                  <a:srgbClr val="FFFFFF"/>
                </a:solidFill>
              </a:rPr>
              <a:t>de ce să ai una</a:t>
            </a:r>
            <a:r>
              <a:rPr lang="en-GB" altLang="en-US" sz="2300" b="1" u="sng" dirty="0" smtClean="0">
                <a:solidFill>
                  <a:srgbClr val="FFFFFF"/>
                </a:solidFill>
              </a:rPr>
              <a:t>?</a:t>
            </a:r>
            <a:endParaRPr lang="en-GB" altLang="en-US" sz="2300" b="1" u="sng" dirty="0">
              <a:solidFill>
                <a:srgbClr val="FFFFFF"/>
              </a:solidFill>
            </a:endParaRPr>
          </a:p>
        </p:txBody>
      </p:sp>
    </p:spTree>
    <p:extLst>
      <p:ext uri="{BB962C8B-B14F-4D97-AF65-F5344CB8AC3E}">
        <p14:creationId xmlns="" xmlns:p14="http://schemas.microsoft.com/office/powerpoint/2010/main" val="257816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xmlns="" id="{A226122C-10AD-4380-9393-4B779A4D388B}"/>
              </a:ext>
            </a:extLst>
          </p:cNvPr>
          <p:cNvSpPr txBox="1"/>
          <p:nvPr/>
        </p:nvSpPr>
        <p:spPr>
          <a:xfrm>
            <a:off x="1928946" y="2047992"/>
            <a:ext cx="8334103" cy="646331"/>
          </a:xfrm>
          <a:prstGeom prst="rect">
            <a:avLst/>
          </a:prstGeom>
          <a:noFill/>
        </p:spPr>
        <p:txBody>
          <a:bodyPr wrap="square" rtlCol="0">
            <a:spAutoFit/>
          </a:bodyPr>
          <a:lstStyle/>
          <a:p>
            <a:pPr algn="ctr"/>
            <a:r>
              <a:rPr lang="ro-RO" sz="3600" b="1" dirty="0" smtClean="0">
                <a:solidFill>
                  <a:schemeClr val="accent1">
                    <a:lumMod val="50000"/>
                  </a:schemeClr>
                </a:solidFill>
                <a:latin typeface="GillSans" pitchFamily="2" charset="0"/>
              </a:rPr>
              <a:t>Filozofia </a:t>
            </a:r>
            <a:r>
              <a:rPr lang="en-GB" sz="3600" b="1" dirty="0" smtClean="0">
                <a:solidFill>
                  <a:schemeClr val="accent1">
                    <a:lumMod val="50000"/>
                  </a:schemeClr>
                </a:solidFill>
                <a:latin typeface="GillSans" pitchFamily="2" charset="0"/>
              </a:rPr>
              <a:t>Coaching</a:t>
            </a:r>
            <a:r>
              <a:rPr lang="ro-RO" sz="3600" b="1" dirty="0" smtClean="0">
                <a:solidFill>
                  <a:schemeClr val="accent1">
                    <a:lumMod val="50000"/>
                  </a:schemeClr>
                </a:solidFill>
                <a:latin typeface="GillSans" pitchFamily="2" charset="0"/>
              </a:rPr>
              <a:t>-ului</a:t>
            </a:r>
            <a:r>
              <a:rPr lang="en-GB" sz="3600" b="1" dirty="0" smtClean="0">
                <a:solidFill>
                  <a:schemeClr val="accent1">
                    <a:lumMod val="50000"/>
                  </a:schemeClr>
                </a:solidFill>
                <a:latin typeface="GillSans" pitchFamily="2" charset="0"/>
              </a:rPr>
              <a:t>:</a:t>
            </a:r>
            <a:endParaRPr lang="en-GB" sz="3600" b="1" dirty="0">
              <a:solidFill>
                <a:schemeClr val="accent1">
                  <a:lumMod val="50000"/>
                </a:schemeClr>
              </a:solidFill>
              <a:latin typeface="GillSans" pitchFamily="2" charset="0"/>
            </a:endParaRPr>
          </a:p>
        </p:txBody>
      </p:sp>
      <p:sp>
        <p:nvSpPr>
          <p:cNvPr id="12" name="Rectangle 11">
            <a:extLst>
              <a:ext uri="{FF2B5EF4-FFF2-40B4-BE49-F238E27FC236}">
                <a16:creationId xmlns:a16="http://schemas.microsoft.com/office/drawing/2014/main" xmlns="" id="{3B47C91A-CC71-46E9-B26A-9B9B76C753C2}"/>
              </a:ext>
            </a:extLst>
          </p:cNvPr>
          <p:cNvSpPr/>
          <p:nvPr/>
        </p:nvSpPr>
        <p:spPr>
          <a:xfrm>
            <a:off x="709747" y="2781791"/>
            <a:ext cx="6228935" cy="2862322"/>
          </a:xfrm>
          <a:prstGeom prst="rect">
            <a:avLst/>
          </a:prstGeom>
        </p:spPr>
        <p:txBody>
          <a:bodyPr wrap="square">
            <a:spAutoFit/>
          </a:bodyPr>
          <a:lstStyle/>
          <a:p>
            <a:pPr marL="285750" lvl="0" indent="-285750">
              <a:buFont typeface="Arial" panose="020B0604020202020204" pitchFamily="34" charset="0"/>
              <a:buChar char="•"/>
            </a:pPr>
            <a:r>
              <a:rPr lang="ro-RO" sz="2000" dirty="0" smtClean="0">
                <a:solidFill>
                  <a:schemeClr val="accent1">
                    <a:lumMod val="50000"/>
                  </a:schemeClr>
                </a:solidFill>
                <a:latin typeface="GillSans" pitchFamily="2" charset="0"/>
              </a:rPr>
              <a:t>De ce va fi folosită</a:t>
            </a:r>
            <a:r>
              <a:rPr lang="en-GB" sz="2000" dirty="0" smtClean="0">
                <a:solidFill>
                  <a:schemeClr val="accent1">
                    <a:lumMod val="50000"/>
                  </a:schemeClr>
                </a:solidFill>
                <a:latin typeface="GillSans" pitchFamily="2" charset="0"/>
              </a:rPr>
              <a:t>? </a:t>
            </a:r>
            <a:r>
              <a:rPr lang="ro-RO" sz="2000" dirty="0" smtClean="0">
                <a:solidFill>
                  <a:schemeClr val="accent1">
                    <a:lumMod val="50000"/>
                  </a:schemeClr>
                </a:solidFill>
                <a:latin typeface="GillSans" pitchFamily="2" charset="0"/>
              </a:rPr>
              <a:t>mod </a:t>
            </a:r>
            <a:r>
              <a:rPr lang="en-GB" sz="2000" dirty="0" smtClean="0">
                <a:solidFill>
                  <a:schemeClr val="accent1">
                    <a:lumMod val="50000"/>
                  </a:schemeClr>
                </a:solidFill>
                <a:latin typeface="GillSans" pitchFamily="2" charset="0"/>
              </a:rPr>
              <a:t>academic/</a:t>
            </a:r>
            <a:r>
              <a:rPr lang="ro-RO" sz="2000" dirty="0" smtClean="0">
                <a:solidFill>
                  <a:schemeClr val="accent1">
                    <a:lumMod val="50000"/>
                  </a:schemeClr>
                </a:solidFill>
                <a:latin typeface="GillSans" pitchFamily="2" charset="0"/>
              </a:rPr>
              <a:t>aplicat</a:t>
            </a:r>
            <a:r>
              <a:rPr lang="en-GB" sz="2000" dirty="0" smtClean="0">
                <a:solidFill>
                  <a:schemeClr val="accent1">
                    <a:lumMod val="50000"/>
                  </a:schemeClr>
                </a:solidFill>
                <a:latin typeface="GillSans" pitchFamily="2" charset="0"/>
              </a:rPr>
              <a:t>?</a:t>
            </a:r>
            <a:endParaRPr lang="en-GB" sz="2000" dirty="0">
              <a:solidFill>
                <a:schemeClr val="accent1">
                  <a:lumMod val="50000"/>
                </a:schemeClr>
              </a:solidFill>
              <a:latin typeface="GillSans" pitchFamily="2" charset="0"/>
            </a:endParaRPr>
          </a:p>
          <a:p>
            <a:pPr marL="742950" lvl="1" indent="-285750">
              <a:buFont typeface="Arial" panose="020B0604020202020204" pitchFamily="34" charset="0"/>
              <a:buChar char="•"/>
            </a:pPr>
            <a:r>
              <a:rPr lang="ro-RO" sz="2000" dirty="0" smtClean="0">
                <a:solidFill>
                  <a:schemeClr val="accent1">
                    <a:lumMod val="50000"/>
                  </a:schemeClr>
                </a:solidFill>
                <a:latin typeface="GillSans" pitchFamily="2" charset="0"/>
              </a:rPr>
              <a:t>Se definește ca</a:t>
            </a:r>
            <a:r>
              <a:rPr lang="en-GB" sz="2000" dirty="0" smtClean="0">
                <a:solidFill>
                  <a:schemeClr val="accent1">
                    <a:lumMod val="50000"/>
                  </a:schemeClr>
                </a:solidFill>
                <a:latin typeface="GillSans" pitchFamily="2" charset="0"/>
              </a:rPr>
              <a:t>: “</a:t>
            </a:r>
            <a:r>
              <a:rPr lang="ro-RO" sz="2000" dirty="0" smtClean="0">
                <a:solidFill>
                  <a:schemeClr val="accent1">
                    <a:lumMod val="50000"/>
                  </a:schemeClr>
                </a:solidFill>
                <a:latin typeface="GillSans" pitchFamily="2" charset="0"/>
              </a:rPr>
              <a:t>set de valori și comportamente care servesc pentru a ghida acțiunile unui antrenor</a:t>
            </a:r>
            <a:r>
              <a:rPr lang="en-GB" sz="2000" dirty="0" smtClean="0">
                <a:solidFill>
                  <a:schemeClr val="accent1">
                    <a:lumMod val="50000"/>
                  </a:schemeClr>
                </a:solidFill>
                <a:latin typeface="GillSans" pitchFamily="2" charset="0"/>
              </a:rPr>
              <a:t>” </a:t>
            </a:r>
            <a:r>
              <a:rPr lang="en-GB" sz="2000" dirty="0">
                <a:solidFill>
                  <a:schemeClr val="accent1">
                    <a:lumMod val="50000"/>
                  </a:schemeClr>
                </a:solidFill>
                <a:latin typeface="GillSans" pitchFamily="2" charset="0"/>
              </a:rPr>
              <a:t>(Wilcox and </a:t>
            </a:r>
            <a:r>
              <a:rPr lang="en-GB" sz="2000" dirty="0" err="1">
                <a:solidFill>
                  <a:schemeClr val="accent1">
                    <a:lumMod val="50000"/>
                  </a:schemeClr>
                </a:solidFill>
                <a:latin typeface="GillSans" pitchFamily="2" charset="0"/>
              </a:rPr>
              <a:t>Trudel</a:t>
            </a:r>
            <a:r>
              <a:rPr lang="en-GB" sz="2000" dirty="0">
                <a:solidFill>
                  <a:schemeClr val="accent1">
                    <a:lumMod val="50000"/>
                  </a:schemeClr>
                </a:solidFill>
                <a:latin typeface="GillSans" pitchFamily="2" charset="0"/>
              </a:rPr>
              <a:t>, 1998:41)</a:t>
            </a:r>
          </a:p>
          <a:p>
            <a:pPr marL="285750" lvl="0" indent="-285750">
              <a:buFont typeface="Arial" panose="020B0604020202020204" pitchFamily="34" charset="0"/>
              <a:buChar char="•"/>
            </a:pPr>
            <a:r>
              <a:rPr lang="ro-RO" sz="2000" dirty="0" smtClean="0">
                <a:solidFill>
                  <a:schemeClr val="accent1">
                    <a:lumMod val="50000"/>
                  </a:schemeClr>
                </a:solidFill>
                <a:latin typeface="GillSans" pitchFamily="2" charset="0"/>
              </a:rPr>
              <a:t>O distincție între ”principial” și ”ghidat de reguli”</a:t>
            </a:r>
            <a:endParaRPr lang="en-GB" sz="2000" dirty="0">
              <a:solidFill>
                <a:schemeClr val="accent1">
                  <a:lumMod val="50000"/>
                </a:schemeClr>
              </a:solidFill>
              <a:latin typeface="GillSans" pitchFamily="2" charset="0"/>
            </a:endParaRPr>
          </a:p>
          <a:p>
            <a:pPr marL="742950" lvl="1" indent="-285750">
              <a:buFont typeface="Arial" panose="020B0604020202020204" pitchFamily="34" charset="0"/>
              <a:buChar char="•"/>
            </a:pPr>
            <a:r>
              <a:rPr lang="ro-RO" sz="2000" dirty="0" smtClean="0">
                <a:solidFill>
                  <a:schemeClr val="accent1">
                    <a:lumMod val="50000"/>
                  </a:schemeClr>
                </a:solidFill>
                <a:latin typeface="GillSans" pitchFamily="2" charset="0"/>
              </a:rPr>
              <a:t>Ghidat de reguli</a:t>
            </a:r>
            <a:r>
              <a:rPr lang="en-GB" sz="2000" dirty="0" smtClean="0">
                <a:solidFill>
                  <a:schemeClr val="accent1">
                    <a:lumMod val="50000"/>
                  </a:schemeClr>
                </a:solidFill>
                <a:latin typeface="GillSans" pitchFamily="2" charset="0"/>
              </a:rPr>
              <a:t>: </a:t>
            </a:r>
            <a:r>
              <a:rPr lang="ro-RO" sz="2000" dirty="0" smtClean="0">
                <a:solidFill>
                  <a:schemeClr val="accent1">
                    <a:lumMod val="50000"/>
                  </a:schemeClr>
                </a:solidFill>
                <a:latin typeface="GillSans" pitchFamily="2" charset="0"/>
              </a:rPr>
              <a:t>prescripții pe care ești obligat să le urmezi</a:t>
            </a:r>
            <a:endParaRPr lang="en-GB" sz="2000" dirty="0">
              <a:solidFill>
                <a:schemeClr val="accent1">
                  <a:lumMod val="50000"/>
                </a:schemeClr>
              </a:solidFill>
              <a:latin typeface="GillSans" pitchFamily="2" charset="0"/>
            </a:endParaRPr>
          </a:p>
          <a:p>
            <a:pPr marL="742950" lvl="1" indent="-285750">
              <a:buFont typeface="Arial" panose="020B0604020202020204" pitchFamily="34" charset="0"/>
              <a:buChar char="•"/>
            </a:pPr>
            <a:r>
              <a:rPr lang="ro-RO" sz="2000" dirty="0" smtClean="0">
                <a:solidFill>
                  <a:schemeClr val="accent1">
                    <a:lumMod val="50000"/>
                  </a:schemeClr>
                </a:solidFill>
                <a:latin typeface="GillSans" pitchFamily="2" charset="0"/>
              </a:rPr>
              <a:t>Principial</a:t>
            </a:r>
            <a:r>
              <a:rPr lang="en-GB" sz="2000" dirty="0" smtClean="0">
                <a:solidFill>
                  <a:schemeClr val="accent1">
                    <a:lumMod val="50000"/>
                  </a:schemeClr>
                </a:solidFill>
                <a:latin typeface="GillSans" pitchFamily="2" charset="0"/>
              </a:rPr>
              <a:t>: </a:t>
            </a:r>
            <a:r>
              <a:rPr lang="en-GB" sz="2000" dirty="0" err="1" smtClean="0">
                <a:solidFill>
                  <a:schemeClr val="accent1">
                    <a:lumMod val="50000"/>
                  </a:schemeClr>
                </a:solidFill>
                <a:latin typeface="GillSans" pitchFamily="2" charset="0"/>
              </a:rPr>
              <a:t>practic</a:t>
            </a:r>
            <a:r>
              <a:rPr lang="ro-RO" sz="2000" dirty="0" smtClean="0">
                <a:solidFill>
                  <a:schemeClr val="accent1">
                    <a:lumMod val="50000"/>
                  </a:schemeClr>
                </a:solidFill>
                <a:latin typeface="GillSans" pitchFamily="2" charset="0"/>
              </a:rPr>
              <a:t>a reflectă valori</a:t>
            </a:r>
            <a:endParaRPr lang="en-GB" sz="2000" dirty="0">
              <a:solidFill>
                <a:schemeClr val="accent1">
                  <a:lumMod val="50000"/>
                </a:schemeClr>
              </a:solidFill>
              <a:latin typeface="GillSans" pitchFamily="2" charset="0"/>
            </a:endParaRPr>
          </a:p>
        </p:txBody>
      </p:sp>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9" name="Picture 4" descr="A screenshot of a person&#10;&#10;Description automatically generated">
            <a:extLst>
              <a:ext uri="{FF2B5EF4-FFF2-40B4-BE49-F238E27FC236}">
                <a16:creationId xmlns:a16="http://schemas.microsoft.com/office/drawing/2014/main" xmlns="" id="{DC475577-8AB1-4212-802A-D2370DB2ADCB}"/>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359039" y="2907055"/>
            <a:ext cx="4055171" cy="3330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2666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12" name="Rectangle 11">
            <a:extLst>
              <a:ext uri="{FF2B5EF4-FFF2-40B4-BE49-F238E27FC236}">
                <a16:creationId xmlns:a16="http://schemas.microsoft.com/office/drawing/2014/main" xmlns="" id="{3B47C91A-CC71-46E9-B26A-9B9B76C753C2}"/>
              </a:ext>
            </a:extLst>
          </p:cNvPr>
          <p:cNvSpPr/>
          <p:nvPr/>
        </p:nvSpPr>
        <p:spPr>
          <a:xfrm>
            <a:off x="2197118" y="3195987"/>
            <a:ext cx="7870246" cy="3631763"/>
          </a:xfrm>
          <a:prstGeom prst="rect">
            <a:avLst/>
          </a:prstGeom>
        </p:spPr>
        <p:txBody>
          <a:bodyPr wrap="square">
            <a:spAutoFit/>
          </a:bodyPr>
          <a:lstStyle/>
          <a:p>
            <a:pPr marL="285750" lvl="0" indent="-285750">
              <a:buFont typeface="Arial" panose="020B0604020202020204" pitchFamily="34" charset="0"/>
              <a:buChar char="•"/>
            </a:pPr>
            <a:r>
              <a:rPr lang="ro-RO" sz="2400" dirty="0" smtClean="0">
                <a:solidFill>
                  <a:schemeClr val="accent1">
                    <a:lumMod val="50000"/>
                  </a:schemeClr>
                </a:solidFill>
                <a:latin typeface="GillSans" pitchFamily="2" charset="0"/>
              </a:rPr>
              <a:t>Sisteme de valori</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742950" lvl="1" indent="-285750">
              <a:buFont typeface="Arial" panose="020B0604020202020204" pitchFamily="34" charset="0"/>
              <a:buChar char="•"/>
            </a:pPr>
            <a:r>
              <a:rPr lang="ro-RO" sz="2400" dirty="0" smtClean="0">
                <a:solidFill>
                  <a:schemeClr val="accent1">
                    <a:lumMod val="50000"/>
                  </a:schemeClr>
                </a:solidFill>
                <a:latin typeface="GillSans" pitchFamily="2" charset="0"/>
              </a:rPr>
              <a:t>Organizăm valorile în sisteme, diferite valori în ordinea priorităților. Acest lucru ne ghidează comportamentul</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ro-RO" sz="2400" dirty="0" smtClean="0">
                <a:solidFill>
                  <a:schemeClr val="accent1">
                    <a:lumMod val="50000"/>
                  </a:schemeClr>
                </a:solidFill>
                <a:latin typeface="GillSans" pitchFamily="2" charset="0"/>
              </a:rPr>
              <a:t>Natura valorilor</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742950" lvl="1" indent="-285750">
              <a:buFont typeface="Arial" panose="020B0604020202020204" pitchFamily="34" charset="0"/>
              <a:buChar char="•"/>
            </a:pPr>
            <a:r>
              <a:rPr lang="en-GB" sz="2400" dirty="0" smtClean="0">
                <a:solidFill>
                  <a:schemeClr val="accent1">
                    <a:lumMod val="50000"/>
                  </a:schemeClr>
                </a:solidFill>
                <a:latin typeface="GillSans" pitchFamily="2" charset="0"/>
              </a:rPr>
              <a:t>V</a:t>
            </a:r>
            <a:r>
              <a:rPr lang="ro-RO" sz="2400" dirty="0" smtClean="0">
                <a:solidFill>
                  <a:schemeClr val="accent1">
                    <a:lumMod val="50000"/>
                  </a:schemeClr>
                </a:solidFill>
                <a:latin typeface="GillSans" pitchFamily="2" charset="0"/>
              </a:rPr>
              <a:t>alorile există în mintea noastră</a:t>
            </a:r>
            <a:r>
              <a:rPr lang="en-GB" sz="2400" dirty="0" smtClean="0">
                <a:solidFill>
                  <a:schemeClr val="accent1">
                    <a:lumMod val="50000"/>
                  </a:schemeClr>
                </a:solidFill>
                <a:latin typeface="GillSans" pitchFamily="2" charset="0"/>
              </a:rPr>
              <a:t>.</a:t>
            </a:r>
            <a:endParaRPr lang="en-GB" sz="2400" dirty="0">
              <a:solidFill>
                <a:schemeClr val="accent1">
                  <a:lumMod val="50000"/>
                </a:schemeClr>
              </a:solidFill>
              <a:latin typeface="GillSans" pitchFamily="2" charset="0"/>
            </a:endParaRPr>
          </a:p>
          <a:p>
            <a:pPr marL="742950" lvl="1" indent="-285750">
              <a:buFont typeface="Arial" panose="020B0604020202020204" pitchFamily="34" charset="0"/>
              <a:buChar char="•"/>
            </a:pPr>
            <a:r>
              <a:rPr lang="en-GB" sz="2400" dirty="0">
                <a:solidFill>
                  <a:schemeClr val="accent1">
                    <a:lumMod val="50000"/>
                  </a:schemeClr>
                </a:solidFill>
                <a:latin typeface="GillSans" pitchFamily="2" charset="0"/>
              </a:rPr>
              <a:t>Enduring, not easily changed.</a:t>
            </a:r>
          </a:p>
          <a:p>
            <a:pPr marL="742950" lvl="1" indent="-285750">
              <a:buFont typeface="Arial" panose="020B0604020202020204" pitchFamily="34" charset="0"/>
              <a:buChar char="•"/>
            </a:pPr>
            <a:r>
              <a:rPr lang="en-GB" sz="2400" dirty="0">
                <a:solidFill>
                  <a:schemeClr val="accent1">
                    <a:lumMod val="50000"/>
                  </a:schemeClr>
                </a:solidFill>
                <a:latin typeface="GillSans" pitchFamily="2" charset="0"/>
              </a:rPr>
              <a:t>Operate consistently across different situations.</a:t>
            </a:r>
          </a:p>
          <a:p>
            <a:pPr marL="742950" lvl="1" indent="-285750">
              <a:buFont typeface="Arial" panose="020B0604020202020204" pitchFamily="34" charset="0"/>
              <a:buChar char="•"/>
            </a:pPr>
            <a:r>
              <a:rPr lang="en-GB" sz="2400" dirty="0">
                <a:solidFill>
                  <a:schemeClr val="accent1">
                    <a:lumMod val="50000"/>
                  </a:schemeClr>
                </a:solidFill>
                <a:latin typeface="GillSans" pitchFamily="2" charset="0"/>
              </a:rPr>
              <a:t>Terminal /instrumental values (</a:t>
            </a:r>
            <a:r>
              <a:rPr lang="en-GB" sz="2400" dirty="0" err="1">
                <a:solidFill>
                  <a:schemeClr val="accent1">
                    <a:lumMod val="50000"/>
                  </a:schemeClr>
                </a:solidFill>
                <a:latin typeface="GillSans" pitchFamily="2" charset="0"/>
              </a:rPr>
              <a:t>Rokeach</a:t>
            </a:r>
            <a:r>
              <a:rPr lang="en-GB" sz="2400" dirty="0">
                <a:solidFill>
                  <a:schemeClr val="accent1">
                    <a:lumMod val="50000"/>
                  </a:schemeClr>
                </a:solidFill>
                <a:latin typeface="GillSans" pitchFamily="2" charset="0"/>
              </a:rPr>
              <a:t>, 1973).</a:t>
            </a:r>
          </a:p>
          <a:p>
            <a:pPr marL="285750" lvl="0" indent="-285750">
              <a:buFont typeface="Arial" panose="020B0604020202020204" pitchFamily="34" charset="0"/>
              <a:buChar char="•"/>
            </a:pPr>
            <a:endParaRPr lang="en-GB" sz="1400" dirty="0">
              <a:solidFill>
                <a:schemeClr val="accent1">
                  <a:lumMod val="50000"/>
                </a:schemeClr>
              </a:solidFill>
              <a:latin typeface="GillSans" pitchFamily="2" charset="0"/>
            </a:endParaRPr>
          </a:p>
        </p:txBody>
      </p:sp>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2">
            <a:extLst>
              <a:ext uri="{FF2B5EF4-FFF2-40B4-BE49-F238E27FC236}">
                <a16:creationId xmlns:a16="http://schemas.microsoft.com/office/drawing/2014/main" xmlns="" id="{68093D5F-E4ED-A444-A8C9-849693572EED}"/>
              </a:ext>
            </a:extLst>
          </p:cNvPr>
          <p:cNvSpPr txBox="1">
            <a:spLocks noChangeArrowheads="1"/>
          </p:cNvSpPr>
          <p:nvPr/>
        </p:nvSpPr>
        <p:spPr>
          <a:xfrm>
            <a:off x="3706213" y="2086883"/>
            <a:ext cx="4852057" cy="729637"/>
          </a:xfrm>
          <a:prstGeom prst="rect">
            <a:avLst/>
          </a:prstGeom>
          <a:ln>
            <a:solidFill>
              <a:srgbClr val="00206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altLang="en-US" b="1" dirty="0" smtClean="0">
                <a:solidFill>
                  <a:schemeClr val="accent1"/>
                </a:solidFill>
              </a:rPr>
              <a:t>Valori și </a:t>
            </a:r>
            <a:r>
              <a:rPr lang="en-GB" altLang="en-US" b="1" dirty="0" smtClean="0">
                <a:solidFill>
                  <a:schemeClr val="accent1"/>
                </a:solidFill>
              </a:rPr>
              <a:t>Coaching  </a:t>
            </a:r>
            <a:endParaRPr lang="en-GB" altLang="en-US" b="1" dirty="0">
              <a:solidFill>
                <a:schemeClr val="accent1"/>
              </a:solidFill>
            </a:endParaRPr>
          </a:p>
        </p:txBody>
      </p:sp>
    </p:spTree>
    <p:extLst>
      <p:ext uri="{BB962C8B-B14F-4D97-AF65-F5344CB8AC3E}">
        <p14:creationId xmlns="" xmlns:p14="http://schemas.microsoft.com/office/powerpoint/2010/main" val="424518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7ED2394-3BE5-46F6-A46E-64D34B3BFE5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22043" y="76200"/>
            <a:ext cx="2347913" cy="2083253"/>
          </a:xfrm>
          <a:prstGeom prst="rect">
            <a:avLst/>
          </a:prstGeom>
        </p:spPr>
      </p:pic>
      <p:sp>
        <p:nvSpPr>
          <p:cNvPr id="2" name="Rectangle 1"/>
          <p:cNvSpPr/>
          <p:nvPr/>
        </p:nvSpPr>
        <p:spPr>
          <a:xfrm>
            <a:off x="0" y="2159452"/>
            <a:ext cx="5423026" cy="46985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xmlns="" id="{54D84F92-2093-414D-A090-A8E926919EC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000" y="0"/>
            <a:ext cx="3048000" cy="670096"/>
          </a:xfrm>
          <a:prstGeom prst="rect">
            <a:avLst/>
          </a:prstGeom>
        </p:spPr>
      </p:pic>
      <p:pic>
        <p:nvPicPr>
          <p:cNvPr id="7" name="Picture 6">
            <a:extLst>
              <a:ext uri="{FF2B5EF4-FFF2-40B4-BE49-F238E27FC236}">
                <a16:creationId xmlns:a16="http://schemas.microsoft.com/office/drawing/2014/main" xmlns="" id="{D493C167-90FB-4FD4-B72F-93C2747DAF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
            <a:ext cx="3683685" cy="1019175"/>
          </a:xfrm>
          <a:prstGeom prst="rect">
            <a:avLst/>
          </a:prstGeom>
        </p:spPr>
      </p:pic>
      <p:sp>
        <p:nvSpPr>
          <p:cNvPr id="8" name="TextBox 7">
            <a:extLst>
              <a:ext uri="{FF2B5EF4-FFF2-40B4-BE49-F238E27FC236}">
                <a16:creationId xmlns:a16="http://schemas.microsoft.com/office/drawing/2014/main" xmlns=""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9" name="Rectangle 2">
            <a:extLst>
              <a:ext uri="{FF2B5EF4-FFF2-40B4-BE49-F238E27FC236}">
                <a16:creationId xmlns:a16="http://schemas.microsoft.com/office/drawing/2014/main" xmlns="" id="{354FF39C-4E7D-9F49-81E5-6ADE0E257E70}"/>
              </a:ext>
            </a:extLst>
          </p:cNvPr>
          <p:cNvSpPr txBox="1">
            <a:spLocks noChangeArrowheads="1"/>
          </p:cNvSpPr>
          <p:nvPr/>
        </p:nvSpPr>
        <p:spPr>
          <a:xfrm>
            <a:off x="456905" y="3413015"/>
            <a:ext cx="4719102" cy="1858700"/>
          </a:xfrm>
          <a:prstGeom prst="rect">
            <a:avLst/>
          </a:prstGeom>
          <a:solidFill>
            <a:schemeClr val="accent1">
              <a:lumMod val="50000"/>
            </a:schemeClr>
          </a:solidFill>
          <a:ln>
            <a:solidFill>
              <a:schemeClr val="bg1"/>
            </a:solidFill>
          </a:ln>
        </p:spPr>
        <p:txBody>
          <a:bodyPr wrap="square">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altLang="en-US" sz="6000" b="1" u="sng" dirty="0" smtClean="0">
                <a:solidFill>
                  <a:schemeClr val="bg1"/>
                </a:solidFill>
              </a:rPr>
              <a:t>Relația sportiv-antrenor</a:t>
            </a:r>
            <a:endParaRPr lang="en-GB" altLang="en-US" sz="6000" b="1" u="sng" dirty="0">
              <a:solidFill>
                <a:schemeClr val="bg1"/>
              </a:solidFill>
            </a:endParaRPr>
          </a:p>
        </p:txBody>
      </p:sp>
      <p:graphicFrame>
        <p:nvGraphicFramePr>
          <p:cNvPr id="11" name="Rectangle 3">
            <a:extLst>
              <a:ext uri="{FF2B5EF4-FFF2-40B4-BE49-F238E27FC236}">
                <a16:creationId xmlns:a16="http://schemas.microsoft.com/office/drawing/2014/main" xmlns="" id="{F613F2B6-E277-4E6B-A743-F36E30757321}"/>
              </a:ext>
            </a:extLst>
          </p:cNvPr>
          <p:cNvGraphicFramePr/>
          <p:nvPr>
            <p:extLst>
              <p:ext uri="{D42A27DB-BD31-4B8C-83A1-F6EECF244321}">
                <p14:modId xmlns="" xmlns:p14="http://schemas.microsoft.com/office/powerpoint/2010/main" val="1427064894"/>
              </p:ext>
            </p:extLst>
          </p:nvPr>
        </p:nvGraphicFramePr>
        <p:xfrm>
          <a:off x="5816083" y="2159452"/>
          <a:ext cx="5495755" cy="44369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747393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AGS" id="{E24C01F7-87B7-4BFA-AD87-974EC0271540}" vid="{0D87A437-1C59-4CC7-82CB-BB45930B32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TotalTime>
  <Words>2059</Words>
  <Application>Microsoft Office PowerPoint</Application>
  <PresentationFormat>Custom</PresentationFormat>
  <Paragraphs>215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Med</cp:lastModifiedBy>
  <cp:revision>68</cp:revision>
  <dcterms:created xsi:type="dcterms:W3CDTF">2019-07-25T13:00:08Z</dcterms:created>
  <dcterms:modified xsi:type="dcterms:W3CDTF">2020-02-01T15:57:36Z</dcterms:modified>
</cp:coreProperties>
</file>