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843148" y="3051266"/>
            <a:ext cx="3636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Účel a cíle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843148" y="3706045"/>
            <a:ext cx="107946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Díky této přednášce a samostatnému vypracování úkolů studenti: </a:t>
            </a:r>
          </a:p>
          <a:p>
            <a:pPr marL="285750" lvl="0" indent="-285750"/>
            <a:endParaRPr lang="cs-CZ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získají základní povědomí o duševním zdraví a duševních poruchách všech osob zapojených do sportu a rekreace, rozhodčích a personálu zajišťujícího rekreační aktivity, </a:t>
            </a:r>
            <a:endParaRPr lang="cs-CZ" sz="2000" dirty="0">
              <a:solidFill>
                <a:srgbClr val="FF0000"/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získají vědomosti o nejnovějších důkazech a odborných doporučeních týkajících se diagnózy a zvládání duševních poruch souvisejících se sportem,</a:t>
            </a:r>
          </a:p>
          <a:p>
            <a:pPr marL="28575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dokáží zlepšit schopnost osob působících v oblasti sportu řešit problémy duševního zdraví,</a:t>
            </a: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pochopí rizika a ochranné faktory související s duševním zdravím ve sportovním prostředí.  </a:t>
            </a:r>
          </a:p>
          <a:p>
            <a:pPr marL="285750" lvl="0" indent="-285750"/>
            <a:endParaRPr lang="en-US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843148" y="2273378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Zdraví a pohoda – duševní zdraví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Ve skupinkách diskutujte o definici duševního zdraví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Duševní zdraví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Podívejte se na následující definice duševního zdraví (následující slide) a diskutujte o tom, jaké znaky vykazuje duševně zdravý člověk.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097280" y="2225703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Duševní zdraví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- 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definice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7280" y="2926080"/>
            <a:ext cx="99947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„Stav pohody, v němž každý jedinec naplňuje celý svůj potenciál, dokáže zvládat běžný životní stres, dokáže produktivně a úspěšně pracovat a je schopen přispívat své komunitě.“    </a:t>
            </a:r>
            <a:r>
              <a:rPr lang="cs-CZ" sz="1400" i="1" dirty="0">
                <a:solidFill>
                  <a:schemeClr val="accent1">
                    <a:lumMod val="50000"/>
                  </a:schemeClr>
                </a:solidFill>
              </a:rPr>
              <a:t>Světová zdravotnická organizace,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2014.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„Duševní onemocnění zahrnují širokou škálu problémů s různými symptomy. Obecně je pro ně však charakteristická kombinace abnormálních myšlenek, emocí, chování a vztahů k ostatním.“  </a:t>
            </a:r>
            <a:r>
              <a:rPr lang="cs-CZ" sz="1400" i="1" dirty="0">
                <a:solidFill>
                  <a:schemeClr val="accent1">
                    <a:lumMod val="50000"/>
                  </a:schemeClr>
                </a:solidFill>
              </a:rPr>
              <a:t>Světová zdravotnická organizace</a:t>
            </a:r>
          </a:p>
          <a:p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Duševní poruchy (nebo duševní onemocnění) jsou nemoci, které ovlivňují myšlení, pocity, nálady a chování. Mohou být krátkodobé nebo dlouhodobé (chronické). Mohou ovlivnit schopnost navazovat vztahy s ostatními lidmi a fungovat v každodenním životě.“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 Sports Medicine, 40(11), 961-980</a:t>
            </a:r>
            <a:endParaRPr lang="cs-CZ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Sportovní psychiatrie se kromě využívání psychologických metod pro zlepšení výkonnosti zaměřuje také na diagnostiku a léčbu psychiatrických onemocnění u sportovců. “ 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 Sports Medicine, 40(11), 961-980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21134" y="2393151"/>
            <a:ext cx="833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1563" indent="-1071563"/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Úkol č.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3: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Diskutujte o výskytu těchto psychiatrických diagnóz u sportovců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9250" y="3490623"/>
            <a:ext cx="87966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poruchy nálad</a:t>
            </a:r>
          </a:p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úzkostná porucha</a:t>
            </a:r>
          </a:p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poruchy příjmu potravy</a:t>
            </a:r>
          </a:p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ADHD - porucha pozornosti s hyperaktivitou</a:t>
            </a:r>
          </a:p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závislosti</a:t>
            </a:r>
          </a:p>
          <a:p>
            <a:pPr lvl="0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další poruchy </a:t>
            </a:r>
          </a:p>
          <a:p>
            <a:pPr lvl="0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05231" y="2489660"/>
            <a:ext cx="8334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1563" indent="-1071563">
              <a:tabLst>
                <a:tab pos="1071563" algn="l"/>
              </a:tabLst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Úkol č.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4: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Diskutujte o roli a vlivu osob vykonávajících profese zaměřené na duševní zdraví a pohodu ve sportu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9744" y="4235639"/>
            <a:ext cx="894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sportovní psycholog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sportovní psychoterapeut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lékaři (psychiatři)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60891" y="1958033"/>
            <a:ext cx="90942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Úkol č.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5: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Diskutujte o vlivu závislostí na sportovce</a:t>
            </a:r>
          </a:p>
          <a:p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7036" y="2504661"/>
            <a:ext cx="99947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„Poruchy související se závislostí (adiktivní poruchy) zahrnují nadměrné užívání návykových látek, které je charakterizováno maladaptivním užíváním určité látky s častými a vážnými negativními dopady souvisejícími s opakovaných užíváním této látky. Zahrnují také vážnější závislost na návykových látkách, kterou provází soubor kognitivních, behaviorálních a fyziologických symptomů (projevujících se často tolerancí a abstinenčními příznaky), které ukazují, že jedinec bude pokračovat v užívání látky navzdory významným problémům spojeným s užíváním dané látky.“</a:t>
            </a:r>
          </a:p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 Sports Medicine, 40(11), 961-980</a:t>
            </a:r>
          </a:p>
          <a:p>
            <a:endParaRPr lang="en-GB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1">
                    <a:lumMod val="50000"/>
                  </a:schemeClr>
                </a:solidFill>
              </a:rPr>
              <a:t>Látky:</a:t>
            </a: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alkohol</a:t>
            </a: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stimulancia</a:t>
            </a: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anabolické steroidy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Při diskuzi využijte případ 4 z materiálů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TAG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 (TAGC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Compendium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05230" y="2571468"/>
            <a:ext cx="9094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>
                <a:solidFill>
                  <a:schemeClr val="accent1">
                    <a:lumMod val="50000"/>
                  </a:schemeClr>
                </a:solidFill>
              </a:rPr>
              <a:t>Další četba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230" y="3299792"/>
            <a:ext cx="99947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Karin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Moesch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Göran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Kenttä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Jens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Kleinert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Cédric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Quignon-Fleureth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Sarah Cecil, Maurizio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Bertolloc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FEPSAC position statement: Mental health disorders in elite athletes and models of service provision,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Psychology of Sport and Exercise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Volume 38, September 2018, Pages 61-71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Kristoffer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Henriksen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Robert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Schinke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Karin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Moesch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Sean McCann, William D. Parham,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Carsten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Hvid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Larsen &amp; Peter Terry (2019): Consensus statement on improving the mental health of high performance athletes,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International Journal of Sport and Exercise Psychology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DOI:10.1080/1612197X.2019.1570473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Athletes.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Sports Medicine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40(11), 961-980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749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University of Gloucestershire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Jean</cp:lastModifiedBy>
  <cp:revision>69</cp:revision>
  <dcterms:created xsi:type="dcterms:W3CDTF">2019-01-08T15:51:19Z</dcterms:created>
  <dcterms:modified xsi:type="dcterms:W3CDTF">2020-02-21T06:51:15Z</dcterms:modified>
</cp:coreProperties>
</file>