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7" r:id="rId5"/>
    <p:sldId id="266" r:id="rId6"/>
    <p:sldId id="268" r:id="rId7"/>
    <p:sldId id="269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A344C-1710-410D-866B-8455F1EE9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52AC-D928-49FE-9F99-2D3C34D8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2521D-2E9F-4052-8B8E-2D1CD52C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BC8B3-04CE-4276-AE3E-4918C581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9213A-FEC7-4E7C-A60A-CD1094E1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ECDF5-0B3B-43E3-B045-CEA6238E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C1121-3B85-44BC-B17B-FDC2B9241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93633-2A3F-4F11-901A-D8624F8D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E73C3-1EC3-48FB-B8CA-84709C78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C49D6-87E8-4920-82A6-BA2A0C02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9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2B5453-6F92-452E-BE4A-2A6DAD6BE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47FE6-D201-4BB1-949D-D8F2F1C0B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B6285-89B8-4920-A831-74080675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84472-AA05-45AB-826B-88DEA022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BA84F-7550-4628-A778-15691D9D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4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B8B7-537E-45D3-A9EF-7BD53A2E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AFE1F-16DC-4FDC-AD0A-F54A3C585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35D73-EB4D-4AB6-BBE7-662E9AE4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A8B5C-7F7F-4CF8-9DC9-80A92036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5E163-5B73-4145-80BB-D79131D5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1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FD79-2226-4B8B-9AC0-19FB6239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C7B2F-F1EC-4504-830D-01711D7E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8A201-8B1D-40F7-B409-FA9ED4CA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A96D1-455A-41BE-A7EC-257D1F69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3D5D6-26C8-4D6C-8E5A-F19F8460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1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AC14F-BE18-4220-8066-1F32F414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04412-0D9A-4FD2-B561-034B1D6C18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F3537-19D9-46D1-B5D3-46FDD3102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CEE42-AAFE-4F46-9A3E-418A1D33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0AFF-E8E2-4D47-957A-5BFE1992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F1321-A444-45B2-BAF0-7A53E770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7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E92C0-5DE4-436A-958A-C496A5FE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7E6F3-03D3-48AD-9905-78FD76F3C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7B03F-4985-4A24-B70A-0CED48707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751EB-5989-4062-AC70-C968228A7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0890B-7129-42C2-BFE8-BA5EF8CDB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B45AD-A1CB-4C7E-90A9-0ACDBCB2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BAAF3-AB5B-44D4-8417-0C76E54E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17F9A-19A5-4B99-99B7-3588EB8B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BBDF-CFEE-40C8-9262-BC079593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9DFADD-A5C2-422C-BE8E-F936589A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BB6CB-BA0D-4D19-A386-BD1EBE69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E803F-1A56-42E2-818C-E9CC067F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46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A1684A-0635-4187-99D5-DC85F45E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40400B-0BB9-4782-B367-4CE784BB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D1CCF-2BAB-422B-A038-FBA73E21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6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038B2-FC47-47EF-8B48-D505C90F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48C0A-D48C-4B96-9C93-A614BD0E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DAAB3-2560-48C0-9EE2-AEAE40CE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E5E33-ADC1-4848-A27B-690CA9C3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66596-E2F5-45FE-B21E-9FF2B967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72BBD-5CB2-44C6-9D79-5438763A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2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6205-A1E1-4E8B-9E1A-99E3D7BD2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769361-687C-4CB4-A3A5-ED377F1CC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10A5E-4957-4201-9511-9167FA44F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1F6EA-2343-4E5E-A656-16338D57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D745B-BF92-4849-90CC-61C59918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35779-DD7D-44C2-AD78-9EC91FA3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6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1A993-F6E5-4639-B100-5BFD4732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11F5F-367F-423E-8B19-9294310A0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32564-A218-4366-B3E2-1091B0116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9DE7-FCAD-4F9B-87DD-84CBB7080F69}" type="datetimeFigureOut">
              <a:rPr lang="en-GB" smtClean="0"/>
              <a:pPr/>
              <a:t>21/02/2020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BD03E-9C45-4BEA-804D-F79934A4E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C9D23-5183-4C72-9AD1-CC5C19B82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9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ags.apps-1and1.net/wp-content/uploads/2018/11/CASE_34_-_Decision_-_Player_B_and_Agent_N.pdf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ags.apps-1and1.net/wp-content/uploads/2018/11/Case_35_-_Decision_-_Player_K.pdf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ags.apps-1and1.net/wp-content/uploads/2018/11/Case_35_-_Decision_-_Player_K.pdf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73036D-08C5-437B-8593-B8C009ABE9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F571F13-D227-496F-BC63-9BF7040E3264}"/>
              </a:ext>
            </a:extLst>
          </p:cNvPr>
          <p:cNvSpPr txBox="1"/>
          <p:nvPr/>
        </p:nvSpPr>
        <p:spPr>
          <a:xfrm>
            <a:off x="1928947" y="2159453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Komercializace a korupce ve sportu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1928947" y="3198167"/>
            <a:ext cx="2886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Účel a cíle 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D9B8A-A622-4474-BF7B-A68F896EC45E}"/>
              </a:ext>
            </a:extLst>
          </p:cNvPr>
          <p:cNvSpPr/>
          <p:nvPr/>
        </p:nvSpPr>
        <p:spPr>
          <a:xfrm>
            <a:off x="1928946" y="3776122"/>
            <a:ext cx="72673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Identifikovat a vyhodnotit faktory, které představují korupci ve sportu.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Ukázat, jak může být dvoustupňový test zdánlivé podjatosti použit pro vyhodnocení případu podjatosti a střetu zájmu.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Vyhodnotit vztah mezi komercializací a korupcí ve sportu.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2202873" y="2458632"/>
            <a:ext cx="134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1: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Vytvořte seznam a vyhodnoťte přínosy a negativní dopady komercializace ve sportu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34907-DC39-4553-9745-916FFAD1242C}"/>
              </a:ext>
            </a:extLst>
          </p:cNvPr>
          <p:cNvSpPr/>
          <p:nvPr/>
        </p:nvSpPr>
        <p:spPr>
          <a:xfrm>
            <a:off x="1945802" y="3511010"/>
            <a:ext cx="2394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Komodifikace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19BB9E-7807-4EC8-AF24-8A4FDDEB42AB}"/>
              </a:ext>
            </a:extLst>
          </p:cNvPr>
          <p:cNvSpPr/>
          <p:nvPr/>
        </p:nvSpPr>
        <p:spPr>
          <a:xfrm>
            <a:off x="4522125" y="3511010"/>
            <a:ext cx="5332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Přisuzování peněžité hodnoty určité věci (sportu).</a:t>
            </a:r>
            <a:endParaRPr lang="en-GB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F87DD7-AAB4-486A-9784-B3DE4253992F}"/>
              </a:ext>
            </a:extLst>
          </p:cNvPr>
          <p:cNvSpPr/>
          <p:nvPr/>
        </p:nvSpPr>
        <p:spPr>
          <a:xfrm>
            <a:off x="1495995" y="4155121"/>
            <a:ext cx="2844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„Špinavá“ komodifikace: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endParaRPr lang="en-GB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CF98A-119C-465B-B33B-185F6613F6EC}"/>
              </a:ext>
            </a:extLst>
          </p:cNvPr>
          <p:cNvSpPr/>
          <p:nvPr/>
        </p:nvSpPr>
        <p:spPr>
          <a:xfrm>
            <a:off x="4593463" y="4118786"/>
            <a:ext cx="5520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Nelegální používání peněz pro ovlivnění výsledků soutěže (např. manipulace s výsledky zápasů).</a:t>
            </a:r>
            <a:endParaRPr lang="en-GB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E41FA4-3F57-450D-BE96-FC3544CAD662}"/>
              </a:ext>
            </a:extLst>
          </p:cNvPr>
          <p:cNvSpPr/>
          <p:nvPr/>
        </p:nvSpPr>
        <p:spPr>
          <a:xfrm>
            <a:off x="1495995" y="5032217"/>
            <a:ext cx="2844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Kvazi komodifikace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02EC76-86DF-4BDB-A047-8A1AE86C9A1C}"/>
              </a:ext>
            </a:extLst>
          </p:cNvPr>
          <p:cNvSpPr/>
          <p:nvPr/>
        </p:nvSpPr>
        <p:spPr>
          <a:xfrm>
            <a:off x="4593463" y="5031142"/>
            <a:ext cx="5520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Legální použití peněz pro ovlivnění výsledků soutěže (např. kupování nejlepších hráčů).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C6505-4C58-4B19-B769-02217BFBE6B8}"/>
              </a:ext>
            </a:extLst>
          </p:cNvPr>
          <p:cNvSpPr/>
          <p:nvPr/>
        </p:nvSpPr>
        <p:spPr>
          <a:xfrm>
            <a:off x="3431982" y="5964599"/>
            <a:ext cx="76759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Walsh, A. and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Giulianotti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R. (2007)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Ethics, Money and Sport: This Sporting Mammon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London: Routledge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776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2" grpId="0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1976437" y="2458632"/>
            <a:ext cx="156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2: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6711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Uveďte dva nedávné příklady „špinavé“ komodifikace a dva příklady kvazi-komodifikace.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C354A8-1F25-4DA6-B9AC-A39D2DE52AA1}"/>
              </a:ext>
            </a:extLst>
          </p:cNvPr>
          <p:cNvSpPr txBox="1"/>
          <p:nvPr/>
        </p:nvSpPr>
        <p:spPr>
          <a:xfrm>
            <a:off x="1976437" y="4213409"/>
            <a:ext cx="156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3: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D1F0AA-8A0F-4FAD-ABCF-89BEC4B27C23}"/>
              </a:ext>
            </a:extLst>
          </p:cNvPr>
          <p:cNvSpPr/>
          <p:nvPr/>
        </p:nvSpPr>
        <p:spPr>
          <a:xfrm>
            <a:off x="3544386" y="4196297"/>
            <a:ext cx="6096001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Diskutujte o tom, jaká opatření lze přijmout, aby se zajistilo, že výsledky sportovních soutěží nejsou určovány penězi? </a:t>
            </a:r>
          </a:p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Fungovala by taková opatření v praxi? </a:t>
            </a:r>
          </a:p>
        </p:txBody>
      </p:sp>
    </p:spTree>
    <p:extLst>
      <p:ext uri="{BB962C8B-B14F-4D97-AF65-F5344CB8AC3E}">
        <p14:creationId xmlns:p14="http://schemas.microsoft.com/office/powerpoint/2010/main" val="386451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C3A403A-E60D-4A4A-90E0-F283E3329EBE}"/>
              </a:ext>
            </a:extLst>
          </p:cNvPr>
          <p:cNvSpPr/>
          <p:nvPr/>
        </p:nvSpPr>
        <p:spPr>
          <a:xfrm>
            <a:off x="1504678" y="2159453"/>
            <a:ext cx="94351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Walsh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cs typeface="Times New Roman" panose="02020603050405020304" pitchFamily="18" charset="0"/>
              </a:rPr>
              <a:t>&amp;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Giulianotti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(2007) –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čtyři morální patologie vyplývající z komercializace: </a:t>
            </a:r>
            <a:endParaRPr lang="en-GB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1C706D-F5A3-4144-A62B-79B396720A3B}"/>
              </a:ext>
            </a:extLst>
          </p:cNvPr>
          <p:cNvSpPr/>
          <p:nvPr/>
        </p:nvSpPr>
        <p:spPr>
          <a:xfrm>
            <a:off x="2084219" y="2731317"/>
            <a:ext cx="82760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Motivační patologie –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sportovci jsou při sportu vedeni externí motivací, což může vést k podvádění, jako je doping nebo falšování výsledků zápasů.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Instrumentalistická patologie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– všechny aspekty sportu jsou považovány za prostředky k dosažení účelu, kterým je vytvářet finanční zisk. Součástí je i skutečnost, že je se sportovci nakládáno jako se zbožím, které může být koupeno a prodáno.    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Distributivní patologie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– oslabení spravedlnosti, například skutečnost, že opravdoví sportovní fanoušci si nemohou kvůli vysoké ceně vstupenek dovolit chodit na zápasy.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Pragmatická patologie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-  situace, kdy všechny ostatní patologie v konečném důsledku ohrožují existenci sportu, například nedostatek investic do  místních klubů, který snižuje počet a kvalitu hráčů pro udržení sportu. 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1413164" y="2458632"/>
            <a:ext cx="2131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4: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Přečtěte si případ 34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TAGS </a:t>
            </a:r>
            <a:endParaRPr lang="cs-CZ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hlinkClick r:id="rId5"/>
              </a:rPr>
              <a:t>http://tags.apps-1and1.net/wp-content/uploads/2018/11/CASE_34_-_Decision_-_Player_B_and_Agent_N.pdf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Jaká doporučení vydal odvolací senát a proč? </a:t>
            </a:r>
          </a:p>
          <a:p>
            <a:endParaRPr lang="cs-CZ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1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1911927" y="2458632"/>
            <a:ext cx="1632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5: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Diskutujte o tom, co znamená „střet zájmů“ a jak se vztahuje ke korupci ve sportu.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F3BEA9-AB26-4829-83EF-D159B9A99B9F}"/>
              </a:ext>
            </a:extLst>
          </p:cNvPr>
          <p:cNvSpPr txBox="1"/>
          <p:nvPr/>
        </p:nvSpPr>
        <p:spPr>
          <a:xfrm>
            <a:off x="2008909" y="3476039"/>
            <a:ext cx="1535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6: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CC4152-AF99-4F7C-9C7F-D5878B33FB34}"/>
              </a:ext>
            </a:extLst>
          </p:cNvPr>
          <p:cNvSpPr/>
          <p:nvPr/>
        </p:nvSpPr>
        <p:spPr>
          <a:xfrm>
            <a:off x="3544386" y="3458927"/>
            <a:ext cx="6096001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Přečtěte si případ 35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TAGS 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hlinkClick r:id="rId5"/>
              </a:rPr>
              <a:t>http://tags.apps-1and1.net/wp-content/uploads/2018/11/Case_35_-_Decision_-_Player_K.pdf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  <a:p>
            <a:endParaRPr lang="cs-CZ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Proč disciplinární komise rozhodla, že jednání žalovaného představovalo zdánlivý střet zájmů? </a:t>
            </a:r>
          </a:p>
        </p:txBody>
      </p:sp>
    </p:spTree>
    <p:extLst>
      <p:ext uri="{BB962C8B-B14F-4D97-AF65-F5344CB8AC3E}">
        <p14:creationId xmlns:p14="http://schemas.microsoft.com/office/powerpoint/2010/main" val="403749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2050473" y="5360525"/>
            <a:ext cx="1493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8: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5343413"/>
            <a:ext cx="6096001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Diskutujte o tom, jak osoby pohybující se ve sportovním prostředí mohou zabránit střetu zájmů. 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F3BEA9-AB26-4829-83EF-D159B9A99B9F}"/>
              </a:ext>
            </a:extLst>
          </p:cNvPr>
          <p:cNvSpPr txBox="1"/>
          <p:nvPr/>
        </p:nvSpPr>
        <p:spPr>
          <a:xfrm>
            <a:off x="2050473" y="2318648"/>
            <a:ext cx="1493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7: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CC4152-AF99-4F7C-9C7F-D5878B33FB34}"/>
              </a:ext>
            </a:extLst>
          </p:cNvPr>
          <p:cNvSpPr/>
          <p:nvPr/>
        </p:nvSpPr>
        <p:spPr>
          <a:xfrm>
            <a:off x="3608573" y="2320272"/>
            <a:ext cx="6096001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Přečtěte si případ 36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TAGS 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hlinkClick r:id="rId5"/>
              </a:rPr>
              <a:t>http://tags.apps-1and1.net/wp-content/uploads/2018/11/Case_35_-_Decision_-_Player_K.pdf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Jaké argumenty předložil žalovaný na podporu tvrzení, že jmenovaný člen senátu byl podjatý, a proč nebyly v rámci odvolání přijaty?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5016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709747" y="2082441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Zdroje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/ </a:t>
            </a:r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další četba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709747" y="2667216"/>
            <a:ext cx="107725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Ciomaga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B., &amp; Kent, C. (2015). Rethinking the consequences of commercializing sport.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Sport, Ethics and Philosophy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9(1): 18-31. doi:10.1080/17511321.2015.1017521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Ecorys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and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Manoli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A.E. (2018)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Mapping of Corruption in Sport in the EU: A report to the European Commission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European Commission, Brussels. December 2018.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Harvey, A. (2015). Match-fixing: Working towards an ethical framework.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42(3): 393-407. doi:10.1080/00948705.2015.1037767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McNamee, M. (2013). The integrity of sport: Unregulated gambling, match fixing and corruption.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Sport, Ethics and Philosophy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7(2): 173-174. doi:10.1080/17511321.2013.791159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Morgan, W. (2006).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Why Sports Morally Matter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(Routledge critical studies in sport). New York: Routledge.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Walsh, A., &amp;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Giulianotti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R. (2007).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Ethics, Money, And Sport: This sporting mammon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(Ethics and sport). </a:t>
            </a:r>
            <a:r>
              <a:rPr lang="en-GB" sz="140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New York, NY: Routledge.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06E643-55FC-4ED0-B0DA-27C9D92FC4E9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04832D-7104-4A58-9C5E-A7CA13533B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GS" id="{E24C01F7-87B7-4BFA-AD87-974EC0271540}" vid="{0D87A437-1C59-4CC7-82CB-BB45930B32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769</Words>
  <Application>Microsoft Office PowerPoint</Application>
  <PresentationFormat>Širokoúhlá obrazovka</PresentationFormat>
  <Paragraphs>63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GillSans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Jean</cp:lastModifiedBy>
  <cp:revision>24</cp:revision>
  <dcterms:created xsi:type="dcterms:W3CDTF">2019-07-25T13:00:08Z</dcterms:created>
  <dcterms:modified xsi:type="dcterms:W3CDTF">2020-02-21T08:05:13Z</dcterms:modified>
</cp:coreProperties>
</file>